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"/>
  </p:notesMasterIdLst>
  <p:sldIdLst>
    <p:sldId id="256" r:id="rId2"/>
    <p:sldId id="259" r:id="rId3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770" y="-19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CD4FCE-0561-4F34-9FC4-674A0CE484E1}" type="datetimeFigureOut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3F98A8-17C8-47EE-A3DE-44242ACE38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4801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9090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38C65-071E-4D30-85F3-B6699E0B94BA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01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9541C-136A-4E59-9CDE-FBF31E056FC8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2507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C9FB9-18FE-48C8-84E9-A70AE23C22F8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040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0D1D4-8DB5-433F-8CFA-9E1E6CFC761C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5834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44E4-66BD-4578-BDB8-50C089BF528C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403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D20EA-5AE7-4C06-840F-1FD7010B149A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317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A71E-6548-4907-A8F2-CAA44800CB33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6267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6F6D-746D-42D4-A751-8EC8C08442C7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488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C428-E2CB-4848-AF2C-3D9F43B45C43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4508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32D29-9D08-47AD-A4D7-5F3CC71A6F8C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73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5A692-83F9-4F78-805C-4ECB83287EA7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2839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D7B32-C519-4BE7-8DB1-F3061DCF405A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9707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8680" y="1259632"/>
            <a:ext cx="5829300" cy="1960033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sz="36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입찰품목규격 확인서</a:t>
            </a:r>
            <a:r>
              <a:rPr lang="en-US" altLang="ko-KR" sz="36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36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품목번호 </a:t>
            </a:r>
            <a:r>
              <a:rPr lang="en-US" altLang="ko-KR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1)</a:t>
            </a:r>
            <a:endParaRPr lang="ko-KR" altLang="en-US" sz="24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52736" y="5580112"/>
            <a:ext cx="4800600" cy="2336800"/>
          </a:xfrm>
        </p:spPr>
        <p:txBody>
          <a:bodyPr>
            <a:normAutofit/>
          </a:bodyPr>
          <a:lstStyle/>
          <a:p>
            <a:r>
              <a:rPr lang="en-US" altLang="ko-KR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2015.  7. </a:t>
            </a:r>
            <a:r>
              <a:rPr lang="en-US" altLang="ko-KR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2400" b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24</a:t>
            </a:r>
            <a:endParaRPr lang="en-US" altLang="ko-KR" sz="2400" b="1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endParaRPr lang="en-US" altLang="ko-KR" sz="2400" dirty="0" smtClean="0"/>
          </a:p>
          <a:p>
            <a:endParaRPr lang="en-US" altLang="ko-KR" sz="2400" dirty="0" smtClean="0"/>
          </a:p>
          <a:p>
            <a:r>
              <a:rPr lang="ko-KR" altLang="en-US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한국항공대학</a:t>
            </a:r>
            <a:r>
              <a:rPr lang="ko-KR" altLang="en-US" sz="24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2696" y="8044100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ko-KR" altLang="en-US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○ 제출업체 </a:t>
            </a:r>
            <a:r>
              <a:rPr lang="en-US" altLang="ko-KR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:                         (</a:t>
            </a:r>
            <a:r>
              <a:rPr lang="ko-KR" altLang="en-US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인</a:t>
            </a:r>
            <a:r>
              <a:rPr lang="en-US" altLang="ko-KR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 </a:t>
            </a:r>
            <a:r>
              <a:rPr lang="ko-KR" altLang="en-US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endParaRPr lang="ko-KR" altLang="en-US" dirty="0">
              <a:solidFill>
                <a:sysClr val="windowText" lastClr="000000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70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413673"/>
              </p:ext>
            </p:extLst>
          </p:nvPr>
        </p:nvGraphicFramePr>
        <p:xfrm>
          <a:off x="152400" y="395536"/>
          <a:ext cx="6588125" cy="884238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강의용 의자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(A)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505*520*810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퍼시스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420 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391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76242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762426"/>
            <a:ext cx="6585792" cy="504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36282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282706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391872" y="6714754"/>
            <a:ext cx="5917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12976" y="8831505"/>
            <a:ext cx="4320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1</a:t>
            </a:r>
            <a:endParaRPr lang="ko-KR" altLang="en-US" sz="1200" dirty="0"/>
          </a:p>
        </p:txBody>
      </p:sp>
      <p:pic>
        <p:nvPicPr>
          <p:cNvPr id="16" name="그림 15" descr="CH0008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913" y="1763688"/>
            <a:ext cx="1656183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91872" y="4139952"/>
            <a:ext cx="57734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모델명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CH0008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좌판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낮은 등받이의 엔지니어링 플라스틱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다리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스틸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프레임 위 크롬 도금 마감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발굽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바닥 마모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소음 방지 및 일렬 연결 시 고정이 가능한 기본형 글라이더 부착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9973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102</Words>
  <Application>Microsoft Office PowerPoint</Application>
  <PresentationFormat>화면 슬라이드 쇼(4:3)</PresentationFormat>
  <Paragraphs>29</Paragraphs>
  <Slides>2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입찰품목규격 확인서 (품목번호 : 1)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강의동 구축 규격서</dc:title>
  <dc:creator>USER</dc:creator>
  <cp:lastModifiedBy>User</cp:lastModifiedBy>
  <cp:revision>40</cp:revision>
  <dcterms:created xsi:type="dcterms:W3CDTF">2015-07-08T04:46:29Z</dcterms:created>
  <dcterms:modified xsi:type="dcterms:W3CDTF">2015-07-22T02:05:48Z</dcterms:modified>
</cp:coreProperties>
</file>