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6" r:id="rId2"/>
    <p:sldId id="259" r:id="rId3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500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D4FCE-0561-4F34-9FC4-674A0CE484E1}" type="datetimeFigureOut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F98A8-17C8-47EE-A3DE-44242ACE3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801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3F98A8-17C8-47EE-A3DE-44242ACE389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1494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38C65-071E-4D30-85F3-B6699E0B94BA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0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9541C-136A-4E59-9CDE-FBF31E056FC8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2507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C9FB9-18FE-48C8-84E9-A70AE23C22F8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040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0D1D4-8DB5-433F-8CFA-9E1E6CFC761C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83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44E4-66BD-4578-BDB8-50C089BF528C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40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D20EA-5AE7-4C06-840F-1FD7010B149A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317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A71E-6548-4907-A8F2-CAA44800CB33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267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6F6D-746D-42D4-A751-8EC8C08442C7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88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C428-E2CB-4848-AF2C-3D9F43B45C43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508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32D29-9D08-47AD-A4D7-5F3CC71A6F8C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73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5A692-83F9-4F78-805C-4ECB83287EA7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83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D7B32-C519-4BE7-8DB1-F3061DCF405A}" type="datetime1">
              <a:rPr lang="ko-KR" altLang="en-US" smtClean="0"/>
              <a:t>2015-07-24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0AA4F-8F68-45A6-86BC-3FB56DED7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707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8680" y="1259632"/>
            <a:ext cx="5829300" cy="196003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입찰품목규격 확인서</a:t>
            </a:r>
            <a:r>
              <a:rPr lang="en-US" altLang="ko-KR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36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품목번호 </a:t>
            </a:r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1)</a:t>
            </a:r>
            <a:endParaRPr lang="ko-KR" altLang="en-US" sz="24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52736" y="5652120"/>
            <a:ext cx="4800600" cy="2336800"/>
          </a:xfrm>
        </p:spPr>
        <p:txBody>
          <a:bodyPr>
            <a:normAutofit/>
          </a:bodyPr>
          <a:lstStyle/>
          <a:p>
            <a:r>
              <a:rPr lang="en-US" altLang="ko-KR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2015.  7.  24</a:t>
            </a:r>
          </a:p>
          <a:p>
            <a:endParaRPr lang="en-US" altLang="ko-KR" sz="2400" dirty="0" smtClean="0"/>
          </a:p>
          <a:p>
            <a:endParaRPr lang="en-US" altLang="ko-KR" sz="2400" dirty="0" smtClean="0"/>
          </a:p>
          <a:p>
            <a:r>
              <a:rPr lang="ko-KR" altLang="en-US" sz="24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한국항공대학</a:t>
            </a:r>
            <a:r>
              <a:rPr lang="ko-KR" altLang="en-US" sz="24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4704" y="8028384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○ 제출업체 </a:t>
            </a:r>
            <a:r>
              <a:rPr lang="en-US" altLang="ko-KR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                        (</a:t>
            </a:r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인</a:t>
            </a:r>
            <a:r>
              <a:rPr lang="en-US" altLang="ko-KR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 </a:t>
            </a:r>
            <a:r>
              <a:rPr lang="ko-KR" altLang="en-US" dirty="0" smtClean="0">
                <a:solidFill>
                  <a:sysClr val="windowText" lastClr="00000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endParaRPr lang="ko-KR" altLang="en-US" dirty="0">
              <a:solidFill>
                <a:sysClr val="windowText" lastClr="000000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7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493659"/>
              </p:ext>
            </p:extLst>
          </p:nvPr>
        </p:nvGraphicFramePr>
        <p:xfrm>
          <a:off x="152400" y="395536"/>
          <a:ext cx="6588125" cy="952564"/>
        </p:xfrm>
        <a:graphic>
          <a:graphicData uri="http://schemas.openxmlformats.org/drawingml/2006/table">
            <a:tbl>
              <a:tblPr/>
              <a:tblGrid>
                <a:gridCol w="1085327"/>
                <a:gridCol w="2208736"/>
                <a:gridCol w="1142449"/>
                <a:gridCol w="2151613"/>
              </a:tblGrid>
              <a:tr h="4254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품     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고정식 책걸상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책상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600*400*740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의자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420*430*800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 조 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제작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     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678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370436"/>
            <a:ext cx="6591300" cy="22654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155575" y="131415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ko-KR" sz="1200" b="1" dirty="0"/>
              <a:t>IMAGE</a:t>
            </a:r>
            <a:endParaRPr lang="en-US" altLang="ko-KR" sz="1200" dirty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155574" y="3635896"/>
            <a:ext cx="6585793" cy="26828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/>
              <a:t>규격 및 사양</a:t>
            </a:r>
            <a:endParaRPr lang="ko-KR" altLang="en-US" sz="12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5575" y="3635896"/>
            <a:ext cx="6585792" cy="51670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20000"/>
              </a:lnSpc>
              <a:spcBef>
                <a:spcPct val="20000"/>
              </a:spcBef>
            </a:pPr>
            <a:endParaRPr lang="en-US" altLang="ko-KR" sz="1200" dirty="0"/>
          </a:p>
        </p:txBody>
      </p:sp>
      <p:sp>
        <p:nvSpPr>
          <p:cNvPr id="11" name="Rectangle 25"/>
          <p:cNvSpPr>
            <a:spLocks noChangeArrowheads="1"/>
          </p:cNvSpPr>
          <p:nvPr/>
        </p:nvSpPr>
        <p:spPr bwMode="auto">
          <a:xfrm>
            <a:off x="155575" y="7452320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1872" y="7722866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상기와 같이 입찰품목 규격을 확인하였으며 이에 대해 준수할 것을 확약합니다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사업자등록번호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</a:p>
          <a:p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주소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                             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대표자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                      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3" name="Rectangle 25"/>
          <p:cNvSpPr>
            <a:spLocks noChangeArrowheads="1"/>
          </p:cNvSpPr>
          <p:nvPr/>
        </p:nvSpPr>
        <p:spPr bwMode="auto">
          <a:xfrm>
            <a:off x="157908" y="6228184"/>
            <a:ext cx="6585792" cy="268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C99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ko-KR" altLang="en-US" sz="1200" b="1" dirty="0" smtClean="0"/>
              <a:t>특이사항</a:t>
            </a:r>
            <a:endParaRPr lang="ko-KR" altLang="en-US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404413" y="6436657"/>
            <a:ext cx="591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특별히 규격 및 사양에 명시하지 않은 재질 및 두께의 허용치는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KS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규격에 따르며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</a:p>
          <a:p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대학에서 제시한 규격의 재료가 없는 경우에는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규격치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이상으로 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E0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등급 이상을 사용하여야 하며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납품 후 무작위로 선정한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제품을 품질검사전문기관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의뢰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규격 미달 시 전수 반품한다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제품하자보증기간은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이상으로 한다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12976" y="8831505"/>
            <a:ext cx="432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2</a:t>
            </a:r>
            <a:r>
              <a:rPr lang="en-US" altLang="ko-KR" sz="1200" dirty="0" smtClean="0"/>
              <a:t>-1</a:t>
            </a:r>
            <a:endParaRPr lang="ko-KR" altLang="en-US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391871" y="3910568"/>
            <a:ext cx="627748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책상상판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MDF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또는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PB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위에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멜라민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및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면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고무몰딩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100" b="1" u="sng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E0</a:t>
            </a:r>
            <a:r>
              <a:rPr lang="ko-KR" altLang="en-US" sz="1100" b="1" u="sng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등급 이상의 국산 </a:t>
            </a:r>
            <a:r>
              <a:rPr lang="ko-KR" altLang="en-US" sz="1100" b="1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 </a:t>
            </a:r>
            <a:r>
              <a:rPr lang="ko-KR" altLang="en-US" sz="1100" b="1" u="sng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사용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납품 시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제품에 대한 시험성적서 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제출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한국건설생활환경시험연구원</a:t>
            </a:r>
            <a:r>
              <a:rPr lang="en-US" altLang="ko-KR" sz="12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책상앞판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MDF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또는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PB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위에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멜라민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마감</a:t>
            </a:r>
            <a:endParaRPr lang="en-US" altLang="ko-KR" sz="12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앞판 두께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상판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30mm /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앞판 직선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15mm,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곡선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12mm(160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책상지지대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각 파이프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철판 가공품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좌판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패드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성형합판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스펀지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천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의자지지대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AL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다이케스팅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자동원위치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의자고정방식 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3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 이상의 </a:t>
            </a:r>
            <a:r>
              <a:rPr lang="ko-KR" altLang="en-US" sz="12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앙카세트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(100mm 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이상</a:t>
            </a:r>
            <a:r>
              <a:rPr lang="en-US" altLang="ko-KR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2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고정방식</a:t>
            </a: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altLang="ko-KR" sz="12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864" y="1631307"/>
            <a:ext cx="2501441" cy="1932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103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206</Words>
  <Application>Microsoft Office PowerPoint</Application>
  <PresentationFormat>화면 슬라이드 쇼(4:3)</PresentationFormat>
  <Paragraphs>37</Paragraphs>
  <Slides>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입찰품목규격 확인서 (품목번호 : 1)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강의동 구축 규격서</dc:title>
  <dc:creator>USER</dc:creator>
  <cp:lastModifiedBy>User</cp:lastModifiedBy>
  <cp:revision>59</cp:revision>
  <cp:lastPrinted>2015-07-20T09:14:17Z</cp:lastPrinted>
  <dcterms:created xsi:type="dcterms:W3CDTF">2015-07-08T04:46:29Z</dcterms:created>
  <dcterms:modified xsi:type="dcterms:W3CDTF">2015-07-24T08:46:02Z</dcterms:modified>
</cp:coreProperties>
</file>