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2" d="100"/>
          <a:sy n="122" d="100"/>
        </p:scale>
        <p:origin x="11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336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7210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89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564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102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096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5813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0915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725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6059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1785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AE725-77A8-46F5-B829-D4253AFFB0D6}" type="datetimeFigureOut">
              <a:rPr lang="ko-KR" altLang="en-US" smtClean="0"/>
              <a:t>2020-01-29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BE8FE-180F-4F34-B95E-6940B044A6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182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직선 연결선 93"/>
          <p:cNvCxnSpPr/>
          <p:nvPr/>
        </p:nvCxnSpPr>
        <p:spPr>
          <a:xfrm flipH="1">
            <a:off x="5273445" y="3001303"/>
            <a:ext cx="1744393" cy="70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7026289" y="1777065"/>
            <a:ext cx="1344246" cy="2438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기존 탱크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371610" y="1789137"/>
            <a:ext cx="1344246" cy="24384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신규 설치 탱크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1303" y="3869196"/>
            <a:ext cx="158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50A STS </a:t>
            </a:r>
            <a:r>
              <a:rPr lang="ko-KR" altLang="en-US" dirty="0"/>
              <a:t>배관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2077" y="486802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압축기</a:t>
            </a:r>
          </a:p>
        </p:txBody>
      </p:sp>
      <p:cxnSp>
        <p:nvCxnSpPr>
          <p:cNvPr id="14" name="직선 연결선 13"/>
          <p:cNvCxnSpPr/>
          <p:nvPr/>
        </p:nvCxnSpPr>
        <p:spPr>
          <a:xfrm flipV="1">
            <a:off x="5995791" y="2231377"/>
            <a:ext cx="0" cy="773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5495606" y="1879687"/>
            <a:ext cx="1000370" cy="343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/>
              <a:t>소음기</a:t>
            </a:r>
            <a:endParaRPr lang="ko-KR" altLang="en-US" dirty="0"/>
          </a:p>
        </p:txBody>
      </p:sp>
      <p:grpSp>
        <p:nvGrpSpPr>
          <p:cNvPr id="31" name="그룹 30"/>
          <p:cNvGrpSpPr/>
          <p:nvPr/>
        </p:nvGrpSpPr>
        <p:grpSpPr>
          <a:xfrm rot="5400000">
            <a:off x="5908299" y="2348588"/>
            <a:ext cx="289169" cy="428918"/>
            <a:chOff x="5345723" y="234441"/>
            <a:chExt cx="289169" cy="428918"/>
          </a:xfrm>
        </p:grpSpPr>
        <p:sp>
          <p:nvSpPr>
            <p:cNvPr id="18" name="직사각형 17"/>
            <p:cNvSpPr/>
            <p:nvPr/>
          </p:nvSpPr>
          <p:spPr>
            <a:xfrm>
              <a:off x="5345723" y="359508"/>
              <a:ext cx="289169" cy="30385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0" name="직선 연결선 19"/>
            <p:cNvCxnSpPr/>
            <p:nvPr/>
          </p:nvCxnSpPr>
          <p:spPr>
            <a:xfrm>
              <a:off x="5345723" y="359508"/>
              <a:ext cx="289169" cy="303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flipV="1">
              <a:off x="5345723" y="359508"/>
              <a:ext cx="289169" cy="303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 flipV="1">
              <a:off x="5490307" y="240506"/>
              <a:ext cx="0" cy="26311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 flipH="1">
              <a:off x="5397866" y="234441"/>
              <a:ext cx="184882" cy="120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직선 연결선 31"/>
          <p:cNvCxnSpPr>
            <a:endCxn id="5" idx="3"/>
          </p:cNvCxnSpPr>
          <p:nvPr/>
        </p:nvCxnSpPr>
        <p:spPr>
          <a:xfrm flipH="1">
            <a:off x="2715856" y="3002984"/>
            <a:ext cx="2576200" cy="53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3606959" y="2711075"/>
            <a:ext cx="289169" cy="428918"/>
            <a:chOff x="5345723" y="234441"/>
            <a:chExt cx="289169" cy="428918"/>
          </a:xfrm>
          <a:solidFill>
            <a:srgbClr val="FF0000"/>
          </a:solidFill>
        </p:grpSpPr>
        <p:sp>
          <p:nvSpPr>
            <p:cNvPr id="36" name="직사각형 35"/>
            <p:cNvSpPr/>
            <p:nvPr/>
          </p:nvSpPr>
          <p:spPr>
            <a:xfrm>
              <a:off x="5345723" y="359508"/>
              <a:ext cx="289169" cy="303851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7" name="직선 연결선 36"/>
            <p:cNvCxnSpPr/>
            <p:nvPr/>
          </p:nvCxnSpPr>
          <p:spPr>
            <a:xfrm>
              <a:off x="5345723" y="359508"/>
              <a:ext cx="289169" cy="30385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 flipV="1">
              <a:off x="5345723" y="359508"/>
              <a:ext cx="289169" cy="30385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 flipV="1">
              <a:off x="5490307" y="240506"/>
              <a:ext cx="0" cy="263114"/>
            </a:xfrm>
            <a:prstGeom prst="lin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/>
            <p:cNvCxnSpPr/>
            <p:nvPr/>
          </p:nvCxnSpPr>
          <p:spPr>
            <a:xfrm flipH="1">
              <a:off x="5397866" y="234441"/>
              <a:ext cx="184882" cy="1205"/>
            </a:xfrm>
            <a:prstGeom prst="lin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그룹 43"/>
          <p:cNvGrpSpPr/>
          <p:nvPr/>
        </p:nvGrpSpPr>
        <p:grpSpPr>
          <a:xfrm rot="5400000">
            <a:off x="5187638" y="3352918"/>
            <a:ext cx="289169" cy="428918"/>
            <a:chOff x="5345723" y="234441"/>
            <a:chExt cx="289169" cy="428918"/>
          </a:xfrm>
        </p:grpSpPr>
        <p:sp>
          <p:nvSpPr>
            <p:cNvPr id="45" name="직사각형 44"/>
            <p:cNvSpPr/>
            <p:nvPr/>
          </p:nvSpPr>
          <p:spPr>
            <a:xfrm>
              <a:off x="5345723" y="359508"/>
              <a:ext cx="289169" cy="30385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46" name="직선 연결선 45"/>
            <p:cNvCxnSpPr/>
            <p:nvPr/>
          </p:nvCxnSpPr>
          <p:spPr>
            <a:xfrm>
              <a:off x="5345723" y="359508"/>
              <a:ext cx="289169" cy="303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연결선 46"/>
            <p:cNvCxnSpPr/>
            <p:nvPr/>
          </p:nvCxnSpPr>
          <p:spPr>
            <a:xfrm flipV="1">
              <a:off x="5345723" y="359508"/>
              <a:ext cx="289169" cy="303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/>
            <p:cNvCxnSpPr/>
            <p:nvPr/>
          </p:nvCxnSpPr>
          <p:spPr>
            <a:xfrm flipV="1">
              <a:off x="5490307" y="240506"/>
              <a:ext cx="0" cy="26311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/>
            <p:cNvCxnSpPr/>
            <p:nvPr/>
          </p:nvCxnSpPr>
          <p:spPr>
            <a:xfrm flipH="1">
              <a:off x="5397866" y="234441"/>
              <a:ext cx="184882" cy="120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1" name="직선 연결선 50"/>
          <p:cNvCxnSpPr/>
          <p:nvPr/>
        </p:nvCxnSpPr>
        <p:spPr>
          <a:xfrm flipV="1">
            <a:off x="5256875" y="3008457"/>
            <a:ext cx="19964" cy="17407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>
            <a:endCxn id="4" idx="3"/>
          </p:cNvCxnSpPr>
          <p:nvPr/>
        </p:nvCxnSpPr>
        <p:spPr>
          <a:xfrm flipH="1">
            <a:off x="8370535" y="2992282"/>
            <a:ext cx="1201619" cy="398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>
            <a:endCxn id="84" idx="3"/>
          </p:cNvCxnSpPr>
          <p:nvPr/>
        </p:nvCxnSpPr>
        <p:spPr>
          <a:xfrm flipH="1" flipV="1">
            <a:off x="9580043" y="1634899"/>
            <a:ext cx="42131" cy="311432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9047703" y="4868020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실험 장치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860083" y="3495336"/>
            <a:ext cx="1715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200A STS </a:t>
            </a:r>
            <a:r>
              <a:rPr lang="ko-KR" altLang="en-US" dirty="0"/>
              <a:t>배관</a:t>
            </a:r>
          </a:p>
        </p:txBody>
      </p:sp>
      <p:grpSp>
        <p:nvGrpSpPr>
          <p:cNvPr id="66" name="그룹 65"/>
          <p:cNvGrpSpPr/>
          <p:nvPr/>
        </p:nvGrpSpPr>
        <p:grpSpPr>
          <a:xfrm>
            <a:off x="8772107" y="2723103"/>
            <a:ext cx="289169" cy="428918"/>
            <a:chOff x="5345723" y="234441"/>
            <a:chExt cx="289169" cy="428918"/>
          </a:xfrm>
        </p:grpSpPr>
        <p:sp>
          <p:nvSpPr>
            <p:cNvPr id="67" name="직사각형 66"/>
            <p:cNvSpPr/>
            <p:nvPr/>
          </p:nvSpPr>
          <p:spPr>
            <a:xfrm>
              <a:off x="5345723" y="359508"/>
              <a:ext cx="289169" cy="30385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8" name="직선 연결선 67"/>
            <p:cNvCxnSpPr/>
            <p:nvPr/>
          </p:nvCxnSpPr>
          <p:spPr>
            <a:xfrm>
              <a:off x="5345723" y="359508"/>
              <a:ext cx="289169" cy="303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직선 연결선 68"/>
            <p:cNvCxnSpPr/>
            <p:nvPr/>
          </p:nvCxnSpPr>
          <p:spPr>
            <a:xfrm flipV="1">
              <a:off x="5345723" y="359508"/>
              <a:ext cx="289169" cy="303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/>
            <p:cNvCxnSpPr/>
            <p:nvPr/>
          </p:nvCxnSpPr>
          <p:spPr>
            <a:xfrm flipV="1">
              <a:off x="5490307" y="240506"/>
              <a:ext cx="0" cy="26311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/>
            <p:cNvCxnSpPr/>
            <p:nvPr/>
          </p:nvCxnSpPr>
          <p:spPr>
            <a:xfrm flipH="1">
              <a:off x="5397866" y="234441"/>
              <a:ext cx="184882" cy="120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직선 연결선 71"/>
          <p:cNvCxnSpPr>
            <a:stCxn id="5" idx="0"/>
          </p:cNvCxnSpPr>
          <p:nvPr/>
        </p:nvCxnSpPr>
        <p:spPr>
          <a:xfrm flipV="1">
            <a:off x="2043733" y="937260"/>
            <a:ext cx="0" cy="851877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 flipH="1">
            <a:off x="2043733" y="949441"/>
            <a:ext cx="7530081" cy="292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그룹 82"/>
          <p:cNvGrpSpPr/>
          <p:nvPr/>
        </p:nvGrpSpPr>
        <p:grpSpPr>
          <a:xfrm rot="5400000">
            <a:off x="9497992" y="1275855"/>
            <a:ext cx="289169" cy="428918"/>
            <a:chOff x="5345723" y="234441"/>
            <a:chExt cx="289169" cy="428918"/>
          </a:xfrm>
          <a:solidFill>
            <a:srgbClr val="FF0000"/>
          </a:solidFill>
        </p:grpSpPr>
        <p:sp>
          <p:nvSpPr>
            <p:cNvPr id="84" name="직사각형 83"/>
            <p:cNvSpPr/>
            <p:nvPr/>
          </p:nvSpPr>
          <p:spPr>
            <a:xfrm>
              <a:off x="5345723" y="359508"/>
              <a:ext cx="289169" cy="303851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5" name="직선 연결선 84"/>
            <p:cNvCxnSpPr/>
            <p:nvPr/>
          </p:nvCxnSpPr>
          <p:spPr>
            <a:xfrm>
              <a:off x="5345723" y="359508"/>
              <a:ext cx="289169" cy="30385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직선 연결선 85"/>
            <p:cNvCxnSpPr/>
            <p:nvPr/>
          </p:nvCxnSpPr>
          <p:spPr>
            <a:xfrm flipV="1">
              <a:off x="5345723" y="359508"/>
              <a:ext cx="289169" cy="30385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/>
            <p:nvPr/>
          </p:nvCxnSpPr>
          <p:spPr>
            <a:xfrm flipV="1">
              <a:off x="5490307" y="240506"/>
              <a:ext cx="0" cy="263114"/>
            </a:xfrm>
            <a:prstGeom prst="lin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직선 연결선 87"/>
            <p:cNvCxnSpPr/>
            <p:nvPr/>
          </p:nvCxnSpPr>
          <p:spPr>
            <a:xfrm flipH="1">
              <a:off x="5397866" y="234441"/>
              <a:ext cx="184882" cy="1205"/>
            </a:xfrm>
            <a:prstGeom prst="lin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TextBox 88"/>
          <p:cNvSpPr txBox="1"/>
          <p:nvPr/>
        </p:nvSpPr>
        <p:spPr>
          <a:xfrm>
            <a:off x="5142584" y="949441"/>
            <a:ext cx="1715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200A STS </a:t>
            </a:r>
            <a:r>
              <a:rPr lang="ko-KR" altLang="en-US" dirty="0"/>
              <a:t>배관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906713" y="1159037"/>
            <a:ext cx="17656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200A Ball </a:t>
            </a:r>
            <a:r>
              <a:rPr lang="en-US" altLang="ko-KR" dirty="0" smtClean="0"/>
              <a:t>valve</a:t>
            </a:r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항공대 지급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1" name="TextBox 90"/>
          <p:cNvSpPr txBox="1"/>
          <p:nvPr/>
        </p:nvSpPr>
        <p:spPr>
          <a:xfrm>
            <a:off x="2951773" y="3212944"/>
            <a:ext cx="1639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/>
              <a:t>50A Ball valve</a:t>
            </a:r>
          </a:p>
          <a:p>
            <a:pPr algn="ctr"/>
            <a:r>
              <a:rPr lang="en-US" altLang="ko-KR" dirty="0"/>
              <a:t>STS </a:t>
            </a:r>
            <a:r>
              <a:rPr lang="ko-KR" altLang="en-US" dirty="0"/>
              <a:t>배관</a:t>
            </a:r>
          </a:p>
        </p:txBody>
      </p:sp>
      <p:cxnSp>
        <p:nvCxnSpPr>
          <p:cNvPr id="97" name="직선 연결선 96"/>
          <p:cNvCxnSpPr>
            <a:stCxn id="84" idx="1"/>
          </p:cNvCxnSpPr>
          <p:nvPr/>
        </p:nvCxnSpPr>
        <p:spPr>
          <a:xfrm flipH="1" flipV="1">
            <a:off x="9572154" y="949441"/>
            <a:ext cx="7889" cy="396289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연결선 100"/>
          <p:cNvCxnSpPr/>
          <p:nvPr/>
        </p:nvCxnSpPr>
        <p:spPr>
          <a:xfrm flipH="1">
            <a:off x="1018383" y="5742663"/>
            <a:ext cx="1138124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2306949" y="5657057"/>
            <a:ext cx="204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기존 배관 및 밸브</a:t>
            </a:r>
          </a:p>
        </p:txBody>
      </p:sp>
      <p:cxnSp>
        <p:nvCxnSpPr>
          <p:cNvPr id="105" name="직선 연결선 104"/>
          <p:cNvCxnSpPr/>
          <p:nvPr/>
        </p:nvCxnSpPr>
        <p:spPr>
          <a:xfrm flipH="1">
            <a:off x="1018383" y="6379775"/>
            <a:ext cx="113812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2297466" y="6286549"/>
            <a:ext cx="2589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신규 설치 배관 및 밸브</a:t>
            </a:r>
          </a:p>
        </p:txBody>
      </p:sp>
      <p:cxnSp>
        <p:nvCxnSpPr>
          <p:cNvPr id="107" name="직선 연결선 106"/>
          <p:cNvCxnSpPr/>
          <p:nvPr/>
        </p:nvCxnSpPr>
        <p:spPr>
          <a:xfrm flipH="1">
            <a:off x="1018383" y="5919709"/>
            <a:ext cx="1138124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 flipH="1">
            <a:off x="1018383" y="6515197"/>
            <a:ext cx="1138124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7382365" y="5398661"/>
            <a:ext cx="204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기존 배관 및 장치</a:t>
            </a:r>
          </a:p>
        </p:txBody>
      </p:sp>
      <p:grpSp>
        <p:nvGrpSpPr>
          <p:cNvPr id="58" name="그룹 57"/>
          <p:cNvGrpSpPr/>
          <p:nvPr/>
        </p:nvGrpSpPr>
        <p:grpSpPr>
          <a:xfrm>
            <a:off x="6516458" y="2717140"/>
            <a:ext cx="289169" cy="428918"/>
            <a:chOff x="5345723" y="234441"/>
            <a:chExt cx="289169" cy="428918"/>
          </a:xfrm>
          <a:solidFill>
            <a:srgbClr val="FF0000"/>
          </a:solidFill>
        </p:grpSpPr>
        <p:sp>
          <p:nvSpPr>
            <p:cNvPr id="59" name="직사각형 58"/>
            <p:cNvSpPr/>
            <p:nvPr/>
          </p:nvSpPr>
          <p:spPr>
            <a:xfrm>
              <a:off x="5345723" y="359508"/>
              <a:ext cx="289169" cy="303851"/>
            </a:xfrm>
            <a:prstGeom prst="rect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1" name="직선 연결선 60"/>
            <p:cNvCxnSpPr/>
            <p:nvPr/>
          </p:nvCxnSpPr>
          <p:spPr>
            <a:xfrm>
              <a:off x="5345723" y="359508"/>
              <a:ext cx="289169" cy="30385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/>
            <p:cNvCxnSpPr/>
            <p:nvPr/>
          </p:nvCxnSpPr>
          <p:spPr>
            <a:xfrm flipV="1">
              <a:off x="5345723" y="359508"/>
              <a:ext cx="289169" cy="30385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 flipV="1">
              <a:off x="5490307" y="240506"/>
              <a:ext cx="0" cy="263114"/>
            </a:xfrm>
            <a:prstGeom prst="lin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직선 연결선 72"/>
            <p:cNvCxnSpPr/>
            <p:nvPr/>
          </p:nvCxnSpPr>
          <p:spPr>
            <a:xfrm flipH="1">
              <a:off x="5397866" y="234441"/>
              <a:ext cx="184882" cy="1205"/>
            </a:xfrm>
            <a:prstGeom prst="lin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직사각형 73"/>
          <p:cNvSpPr/>
          <p:nvPr/>
        </p:nvSpPr>
        <p:spPr>
          <a:xfrm>
            <a:off x="4560402" y="1724505"/>
            <a:ext cx="5943475" cy="3628808"/>
          </a:xfrm>
          <a:prstGeom prst="rect">
            <a:avLst/>
          </a:prstGeom>
          <a:solidFill>
            <a:schemeClr val="bg1">
              <a:lumMod val="50000"/>
              <a:alpha val="47843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8113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43</Words>
  <Application>Microsoft Office PowerPoint</Application>
  <PresentationFormat>와이드스크린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JSKWAK</dc:creator>
  <cp:lastModifiedBy>JSKWAK</cp:lastModifiedBy>
  <cp:revision>7</cp:revision>
  <dcterms:created xsi:type="dcterms:W3CDTF">2020-01-28T08:40:58Z</dcterms:created>
  <dcterms:modified xsi:type="dcterms:W3CDTF">2020-01-29T03:41:15Z</dcterms:modified>
</cp:coreProperties>
</file>