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drawing4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4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diagrams/quickStyle4.xml" ContentType="application/vnd.openxmlformats-officedocument.drawingml.diagramStyl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60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TxStyle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TxStyle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TxStyle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TxStyle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보통 스타일 1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D083AE6-46FA-4A59-8FB0-9F97EB10719F}" styleName="밝은 스타일 3 - 강조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9843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108" y="1092"/>
      </p:cViewPr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8.xml"  /><Relationship Id="rId11" Type="http://schemas.openxmlformats.org/officeDocument/2006/relationships/slide" Target="slides/slide9.xml"  /><Relationship Id="rId12" Type="http://schemas.openxmlformats.org/officeDocument/2006/relationships/slide" Target="slides/slide10.xml"  /><Relationship Id="rId13" Type="http://schemas.openxmlformats.org/officeDocument/2006/relationships/slide" Target="slides/slide11.xml"  /><Relationship Id="rId14" Type="http://schemas.openxmlformats.org/officeDocument/2006/relationships/presProps" Target="presProps.xml"  /><Relationship Id="rId15" Type="http://schemas.openxmlformats.org/officeDocument/2006/relationships/viewProps" Target="viewProps.xml"  /><Relationship Id="rId16" Type="http://schemas.openxmlformats.org/officeDocument/2006/relationships/theme" Target="theme/theme1.xml"  /><Relationship Id="rId17" Type="http://schemas.openxmlformats.org/officeDocument/2006/relationships/tableStyles" Target="tableStyles.xml"  /><Relationship Id="rId2" Type="http://schemas.openxmlformats.org/officeDocument/2006/relationships/notesMaster" Target="notesMasters/notesMaster1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slide" Target="slides/slide4.xml"  /><Relationship Id="rId7" Type="http://schemas.openxmlformats.org/officeDocument/2006/relationships/slide" Target="slides/slide5.xml"  /><Relationship Id="rId8" Type="http://schemas.openxmlformats.org/officeDocument/2006/relationships/slide" Target="slides/slide6.xml"  /><Relationship Id="rId9" Type="http://schemas.openxmlformats.org/officeDocument/2006/relationships/slide" Target="slides/slide7.xml" 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AE3672-7800-42F5-98A5-BFFC3FDE38CB}" type="doc">
      <dgm:prSet loTypeId="urn:microsoft.com/office/officeart/2005/8/layout/orgChart1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pPr latinLnBrk="1"/>
          <a:endParaRPr lang="ko-KR" altLang="en-US"/>
        </a:p>
      </dgm:t>
    </dgm:pt>
    <dgm:pt modelId="{3DC56A47-8DDB-4B7B-ACA0-9C757378E491}">
      <dgm:prSet phldrT="[텍스트]"/>
      <dgm:spPr/>
      <dgm:t>
        <a:bodyPr/>
        <a:lstStyle/>
        <a:p>
          <a:pPr latinLnBrk="1"/>
          <a:r>
            <a: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신소재공학</a:t>
          </a:r>
        </a:p>
      </dgm:t>
    </dgm:pt>
    <dgm:pt modelId="{FEEEDE8F-209A-47BF-8D31-91FF254F32FF}" type="parTrans" cxnId="{72C2CA84-4860-4D2C-B3EE-F567321EFE93}">
      <dgm:prSet/>
      <dgm:spPr/>
      <dgm:t>
        <a:bodyPr/>
        <a:lstStyle/>
        <a:p>
          <a:pPr latinLnBrk="1"/>
          <a:endParaRPr lang="ko-KR" altLang="en-US"/>
        </a:p>
      </dgm:t>
    </dgm:pt>
    <dgm:pt modelId="{FB6D0DAD-CC2F-4F2B-B56F-5B1939B6D991}" type="sibTrans" cxnId="{72C2CA84-4860-4D2C-B3EE-F567321EFE93}">
      <dgm:prSet/>
      <dgm:spPr/>
      <dgm:t>
        <a:bodyPr/>
        <a:lstStyle/>
        <a:p>
          <a:pPr latinLnBrk="1"/>
          <a:endParaRPr lang="ko-KR" altLang="en-US"/>
        </a:p>
      </dgm:t>
    </dgm:pt>
    <dgm:pt modelId="{07E7DBA5-ECAF-4B13-B3B7-F1D857B77605}" type="asst">
      <dgm:prSet phldrT="[텍스트]"/>
      <dgm:spPr>
        <a:solidFill>
          <a:schemeClr val="accent2"/>
        </a:solidFill>
      </dgm:spPr>
      <dgm:t>
        <a:bodyPr/>
        <a:lstStyle/>
        <a:p>
          <a:pPr latinLnBrk="1"/>
          <a:r>
            <a:rPr lang="ko-KR" altLang="en-US" dirty="0" err="1"/>
            <a:t>금속공학</a:t>
          </a:r>
          <a:endParaRPr lang="ko-KR" altLang="en-US" dirty="0"/>
        </a:p>
      </dgm:t>
    </dgm:pt>
    <dgm:pt modelId="{AFC2FCAC-22DB-4B0C-B976-ED2CDA15A632}" type="parTrans" cxnId="{E55EE2AB-EF25-4E34-A7A4-326B142452D2}">
      <dgm:prSet/>
      <dgm:spPr/>
      <dgm:t>
        <a:bodyPr/>
        <a:lstStyle/>
        <a:p>
          <a:pPr latinLnBrk="1"/>
          <a:endParaRPr lang="ko-KR" altLang="en-US"/>
        </a:p>
      </dgm:t>
    </dgm:pt>
    <dgm:pt modelId="{E4A5DB9B-3123-43C0-AF46-79EEAF479783}" type="sibTrans" cxnId="{E55EE2AB-EF25-4E34-A7A4-326B142452D2}">
      <dgm:prSet/>
      <dgm:spPr/>
      <dgm:t>
        <a:bodyPr/>
        <a:lstStyle/>
        <a:p>
          <a:pPr latinLnBrk="1"/>
          <a:endParaRPr lang="ko-KR" altLang="en-US"/>
        </a:p>
      </dgm:t>
    </dgm:pt>
    <dgm:pt modelId="{D320ED8B-25AF-46CF-B5E6-EAB9E534ADA6}">
      <dgm:prSet phldrT="[텍스트]"/>
      <dgm:spPr/>
      <dgm:t>
        <a:bodyPr/>
        <a:lstStyle/>
        <a:p>
          <a:pPr latinLnBrk="1"/>
          <a:r>
            <a:rPr lang="ko-KR" altLang="en-US" dirty="0"/>
            <a:t>물리학</a:t>
          </a:r>
        </a:p>
      </dgm:t>
    </dgm:pt>
    <dgm:pt modelId="{49FCD368-B2D9-47EF-A009-323E93EC4E7F}" type="parTrans" cxnId="{948F68DC-BD59-43AF-9523-BA138467A258}">
      <dgm:prSet/>
      <dgm:spPr/>
      <dgm:t>
        <a:bodyPr/>
        <a:lstStyle/>
        <a:p>
          <a:pPr latinLnBrk="1"/>
          <a:endParaRPr lang="ko-KR" altLang="en-US"/>
        </a:p>
      </dgm:t>
    </dgm:pt>
    <dgm:pt modelId="{99B81D58-0C55-4CF3-928A-B8A47CBB289D}" type="sibTrans" cxnId="{948F68DC-BD59-43AF-9523-BA138467A258}">
      <dgm:prSet/>
      <dgm:spPr/>
      <dgm:t>
        <a:bodyPr/>
        <a:lstStyle/>
        <a:p>
          <a:pPr latinLnBrk="1"/>
          <a:endParaRPr lang="ko-KR" altLang="en-US"/>
        </a:p>
      </dgm:t>
    </dgm:pt>
    <dgm:pt modelId="{14703838-F6CE-4F1C-BB69-423CBE6C68BA}">
      <dgm:prSet phldrT="[텍스트]"/>
      <dgm:spPr/>
      <dgm:t>
        <a:bodyPr/>
        <a:lstStyle/>
        <a:p>
          <a:pPr latinLnBrk="1"/>
          <a:r>
            <a:rPr lang="ko-KR" altLang="en-US" dirty="0"/>
            <a:t>화학</a:t>
          </a:r>
        </a:p>
      </dgm:t>
    </dgm:pt>
    <dgm:pt modelId="{3B8E646B-EE39-42AB-B3B2-2DE3407F9580}" type="parTrans" cxnId="{82F138B6-1848-4555-8096-862FD9BE9E1A}">
      <dgm:prSet/>
      <dgm:spPr/>
      <dgm:t>
        <a:bodyPr/>
        <a:lstStyle/>
        <a:p>
          <a:pPr latinLnBrk="1"/>
          <a:endParaRPr lang="ko-KR" altLang="en-US"/>
        </a:p>
      </dgm:t>
    </dgm:pt>
    <dgm:pt modelId="{AADEF249-37CE-4B25-A7F7-56618E5BF6D4}" type="sibTrans" cxnId="{82F138B6-1848-4555-8096-862FD9BE9E1A}">
      <dgm:prSet/>
      <dgm:spPr/>
      <dgm:t>
        <a:bodyPr/>
        <a:lstStyle/>
        <a:p>
          <a:pPr latinLnBrk="1"/>
          <a:endParaRPr lang="ko-KR" altLang="en-US"/>
        </a:p>
      </dgm:t>
    </dgm:pt>
    <dgm:pt modelId="{2D2450BF-FE3E-429E-AC0D-41D5FFFD576D}">
      <dgm:prSet phldrT="[텍스트]"/>
      <dgm:spPr/>
      <dgm:t>
        <a:bodyPr/>
        <a:lstStyle/>
        <a:p>
          <a:pPr latinLnBrk="1"/>
          <a:r>
            <a:rPr lang="ko-KR" altLang="en-US" dirty="0"/>
            <a:t>생물학</a:t>
          </a:r>
        </a:p>
      </dgm:t>
    </dgm:pt>
    <dgm:pt modelId="{660F055D-06FA-4A5D-8902-1511C4F9B21F}" type="parTrans" cxnId="{4C015DD2-0803-4811-AAE8-2B75C00085B0}">
      <dgm:prSet/>
      <dgm:spPr/>
      <dgm:t>
        <a:bodyPr/>
        <a:lstStyle/>
        <a:p>
          <a:pPr latinLnBrk="1"/>
          <a:endParaRPr lang="ko-KR" altLang="en-US"/>
        </a:p>
      </dgm:t>
    </dgm:pt>
    <dgm:pt modelId="{C0EBF613-942B-4E54-86AF-929AB8688BA4}" type="sibTrans" cxnId="{4C015DD2-0803-4811-AAE8-2B75C00085B0}">
      <dgm:prSet/>
      <dgm:spPr/>
      <dgm:t>
        <a:bodyPr/>
        <a:lstStyle/>
        <a:p>
          <a:pPr latinLnBrk="1"/>
          <a:endParaRPr lang="ko-KR" altLang="en-US"/>
        </a:p>
      </dgm:t>
    </dgm:pt>
    <dgm:pt modelId="{9673E540-77B9-41C2-8FCD-0596EE3B9F3E}" type="asst">
      <dgm:prSet phldrT="[텍스트]"/>
      <dgm:spPr>
        <a:solidFill>
          <a:schemeClr val="accent2"/>
        </a:solidFill>
      </dgm:spPr>
      <dgm:t>
        <a:bodyPr/>
        <a:lstStyle/>
        <a:p>
          <a:pPr latinLnBrk="1"/>
          <a:r>
            <a:rPr lang="ko-KR" altLang="en-US" dirty="0" err="1"/>
            <a:t>세라믹공학</a:t>
          </a:r>
          <a:endParaRPr lang="ko-KR" altLang="en-US" dirty="0"/>
        </a:p>
      </dgm:t>
    </dgm:pt>
    <dgm:pt modelId="{6BB1D0F0-D85A-49F4-8B0D-D776BC4D98AE}" type="parTrans" cxnId="{B636D1CF-E41E-4B60-8E4B-1DAC41B1081A}">
      <dgm:prSet/>
      <dgm:spPr/>
      <dgm:t>
        <a:bodyPr/>
        <a:lstStyle/>
        <a:p>
          <a:pPr latinLnBrk="1"/>
          <a:endParaRPr lang="ko-KR" altLang="en-US"/>
        </a:p>
      </dgm:t>
    </dgm:pt>
    <dgm:pt modelId="{CBE03BAE-947B-4FBB-8704-A7F7785461B2}" type="sibTrans" cxnId="{B636D1CF-E41E-4B60-8E4B-1DAC41B1081A}">
      <dgm:prSet/>
      <dgm:spPr/>
      <dgm:t>
        <a:bodyPr/>
        <a:lstStyle/>
        <a:p>
          <a:pPr latinLnBrk="1"/>
          <a:endParaRPr lang="ko-KR" altLang="en-US"/>
        </a:p>
      </dgm:t>
    </dgm:pt>
    <dgm:pt modelId="{1EBBD200-AB1D-4957-B541-D045EF73F0E5}" type="asst">
      <dgm:prSet phldrT="[텍스트]"/>
      <dgm:spPr>
        <a:solidFill>
          <a:schemeClr val="accent2"/>
        </a:solidFill>
      </dgm:spPr>
      <dgm:t>
        <a:bodyPr/>
        <a:lstStyle/>
        <a:p>
          <a:pPr latinLnBrk="1"/>
          <a:r>
            <a:rPr lang="ko-KR" altLang="en-US" dirty="0" err="1"/>
            <a:t>고분자공학</a:t>
          </a:r>
          <a:endParaRPr lang="ko-KR" altLang="en-US" dirty="0"/>
        </a:p>
      </dgm:t>
    </dgm:pt>
    <dgm:pt modelId="{435B9FA0-9DB1-4C16-B065-0DA978E67BE8}" type="parTrans" cxnId="{8E08B96C-E1C5-4F8E-B49A-DE15054BB0CA}">
      <dgm:prSet/>
      <dgm:spPr/>
      <dgm:t>
        <a:bodyPr/>
        <a:lstStyle/>
        <a:p>
          <a:pPr latinLnBrk="1"/>
          <a:endParaRPr lang="ko-KR" altLang="en-US"/>
        </a:p>
      </dgm:t>
    </dgm:pt>
    <dgm:pt modelId="{FF4CAA8C-E65F-4909-AFC1-3596A8D3A574}" type="sibTrans" cxnId="{8E08B96C-E1C5-4F8E-B49A-DE15054BB0CA}">
      <dgm:prSet/>
      <dgm:spPr/>
      <dgm:t>
        <a:bodyPr/>
        <a:lstStyle/>
        <a:p>
          <a:pPr latinLnBrk="1"/>
          <a:endParaRPr lang="ko-KR" altLang="en-US"/>
        </a:p>
      </dgm:t>
    </dgm:pt>
    <dgm:pt modelId="{65115B88-1F18-45F1-B340-0CF88CBB6E5E}" type="asst">
      <dgm:prSet phldrT="[텍스트]"/>
      <dgm:spPr>
        <a:solidFill>
          <a:schemeClr val="accent2"/>
        </a:solidFill>
      </dgm:spPr>
      <dgm:t>
        <a:bodyPr/>
        <a:lstStyle/>
        <a:p>
          <a:pPr latinLnBrk="1"/>
          <a:r>
            <a:rPr lang="ko-KR" altLang="en-US" dirty="0"/>
            <a:t>반도체공학</a:t>
          </a:r>
        </a:p>
      </dgm:t>
    </dgm:pt>
    <dgm:pt modelId="{D5B20C40-EA6D-4DE0-B94C-D6DFBB4AC8DB}" type="parTrans" cxnId="{310A7479-0487-42A6-B1E8-0ABD6FE8AA65}">
      <dgm:prSet/>
      <dgm:spPr/>
      <dgm:t>
        <a:bodyPr/>
        <a:lstStyle/>
        <a:p>
          <a:pPr latinLnBrk="1"/>
          <a:endParaRPr lang="ko-KR" altLang="en-US"/>
        </a:p>
      </dgm:t>
    </dgm:pt>
    <dgm:pt modelId="{2F048E04-7920-44E7-A1E1-6765802C4C51}" type="sibTrans" cxnId="{310A7479-0487-42A6-B1E8-0ABD6FE8AA65}">
      <dgm:prSet/>
      <dgm:spPr/>
      <dgm:t>
        <a:bodyPr/>
        <a:lstStyle/>
        <a:p>
          <a:pPr latinLnBrk="1"/>
          <a:endParaRPr lang="ko-KR" altLang="en-US"/>
        </a:p>
      </dgm:t>
    </dgm:pt>
    <dgm:pt modelId="{05623880-9887-48E3-80BE-F34448C6E9D4}">
      <dgm:prSet phldrT="[텍스트]"/>
      <dgm:spPr>
        <a:solidFill>
          <a:schemeClr val="accent5">
            <a:lumMod val="75000"/>
          </a:schemeClr>
        </a:solidFill>
      </dgm:spPr>
      <dgm:t>
        <a:bodyPr/>
        <a:lstStyle/>
        <a:p>
          <a:pPr latinLnBrk="1"/>
          <a:r>
            <a:rPr lang="ko-KR" altLang="en-US" dirty="0"/>
            <a:t>전자</a:t>
          </a:r>
          <a:r>
            <a:rPr lang="en-US" altLang="ko-KR" dirty="0"/>
            <a:t>/</a:t>
          </a:r>
          <a:r>
            <a:rPr lang="ko-KR" altLang="en-US" dirty="0"/>
            <a:t>전기공학</a:t>
          </a:r>
        </a:p>
      </dgm:t>
    </dgm:pt>
    <dgm:pt modelId="{ECF1F97E-8754-4E7F-983C-4803FD49053A}" type="parTrans" cxnId="{A4C75A26-5CC6-4807-B41B-3F7AB915488D}">
      <dgm:prSet/>
      <dgm:spPr/>
      <dgm:t>
        <a:bodyPr/>
        <a:lstStyle/>
        <a:p>
          <a:pPr latinLnBrk="1"/>
          <a:endParaRPr lang="ko-KR" altLang="en-US"/>
        </a:p>
      </dgm:t>
    </dgm:pt>
    <dgm:pt modelId="{661AC08D-0C4D-4304-9B6E-CA2D3BD56AEF}" type="sibTrans" cxnId="{A4C75A26-5CC6-4807-B41B-3F7AB915488D}">
      <dgm:prSet/>
      <dgm:spPr/>
      <dgm:t>
        <a:bodyPr/>
        <a:lstStyle/>
        <a:p>
          <a:pPr latinLnBrk="1"/>
          <a:endParaRPr lang="ko-KR" altLang="en-US"/>
        </a:p>
      </dgm:t>
    </dgm:pt>
    <dgm:pt modelId="{27684924-00F3-4AD2-838C-AF551915E701}">
      <dgm:prSet phldrT="[텍스트]"/>
      <dgm:spPr>
        <a:solidFill>
          <a:schemeClr val="accent5">
            <a:lumMod val="75000"/>
          </a:schemeClr>
        </a:solidFill>
      </dgm:spPr>
      <dgm:t>
        <a:bodyPr/>
        <a:lstStyle/>
        <a:p>
          <a:pPr latinLnBrk="1"/>
          <a:r>
            <a:rPr lang="ko-KR" altLang="en-US" dirty="0"/>
            <a:t>기계</a:t>
          </a:r>
          <a:r>
            <a:rPr lang="en-US" altLang="ko-KR" dirty="0"/>
            <a:t>/</a:t>
          </a:r>
          <a:r>
            <a:rPr lang="ko-KR" altLang="en-US" dirty="0"/>
            <a:t>항공공학</a:t>
          </a:r>
        </a:p>
      </dgm:t>
    </dgm:pt>
    <dgm:pt modelId="{469FF168-B027-4190-AF31-E37E43DC1874}" type="parTrans" cxnId="{D9D8810E-6D28-4C1B-9259-BC1A3578DC07}">
      <dgm:prSet/>
      <dgm:spPr/>
      <dgm:t>
        <a:bodyPr/>
        <a:lstStyle/>
        <a:p>
          <a:pPr latinLnBrk="1"/>
          <a:endParaRPr lang="ko-KR" altLang="en-US"/>
        </a:p>
      </dgm:t>
    </dgm:pt>
    <dgm:pt modelId="{D150E874-6D39-455B-A1F3-37F050495214}" type="sibTrans" cxnId="{D9D8810E-6D28-4C1B-9259-BC1A3578DC07}">
      <dgm:prSet/>
      <dgm:spPr/>
      <dgm:t>
        <a:bodyPr/>
        <a:lstStyle/>
        <a:p>
          <a:pPr latinLnBrk="1"/>
          <a:endParaRPr lang="ko-KR" altLang="en-US"/>
        </a:p>
      </dgm:t>
    </dgm:pt>
    <dgm:pt modelId="{B99A3403-90C4-44FF-8ACE-2331233FA46D}">
      <dgm:prSet phldrT="[텍스트]"/>
      <dgm:spPr>
        <a:solidFill>
          <a:schemeClr val="accent5">
            <a:lumMod val="75000"/>
          </a:schemeClr>
        </a:solidFill>
      </dgm:spPr>
      <dgm:t>
        <a:bodyPr/>
        <a:lstStyle/>
        <a:p>
          <a:pPr latinLnBrk="1"/>
          <a:r>
            <a:rPr lang="ko-KR" altLang="en-US" dirty="0"/>
            <a:t>의학</a:t>
          </a:r>
        </a:p>
      </dgm:t>
    </dgm:pt>
    <dgm:pt modelId="{A8511515-690D-42AF-A2CB-EFB8E773F884}" type="parTrans" cxnId="{7309AF6A-17B0-41F1-93BE-0630C7032A2E}">
      <dgm:prSet/>
      <dgm:spPr/>
      <dgm:t>
        <a:bodyPr/>
        <a:lstStyle/>
        <a:p>
          <a:pPr latinLnBrk="1"/>
          <a:endParaRPr lang="ko-KR" altLang="en-US"/>
        </a:p>
      </dgm:t>
    </dgm:pt>
    <dgm:pt modelId="{FE6B530D-58A2-4B02-947F-0CC7FAD1363E}" type="sibTrans" cxnId="{7309AF6A-17B0-41F1-93BE-0630C7032A2E}">
      <dgm:prSet/>
      <dgm:spPr/>
      <dgm:t>
        <a:bodyPr/>
        <a:lstStyle/>
        <a:p>
          <a:pPr latinLnBrk="1"/>
          <a:endParaRPr lang="ko-KR" altLang="en-US"/>
        </a:p>
      </dgm:t>
    </dgm:pt>
    <dgm:pt modelId="{D3CE8C94-065F-4033-ABC1-BF8DD584140C}" type="pres">
      <dgm:prSet presAssocID="{34AE3672-7800-42F5-98A5-BFFC3FDE38C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2FF652B-2A1A-46F9-8A43-F87F6086B9C6}" type="pres">
      <dgm:prSet presAssocID="{3DC56A47-8DDB-4B7B-ACA0-9C757378E491}" presName="hierRoot1" presStyleCnt="0">
        <dgm:presLayoutVars>
          <dgm:hierBranch val="init"/>
        </dgm:presLayoutVars>
      </dgm:prSet>
      <dgm:spPr/>
    </dgm:pt>
    <dgm:pt modelId="{15D57BC4-F4BC-4FBD-9551-257C6FA3D8F9}" type="pres">
      <dgm:prSet presAssocID="{3DC56A47-8DDB-4B7B-ACA0-9C757378E491}" presName="rootComposite1" presStyleCnt="0"/>
      <dgm:spPr/>
    </dgm:pt>
    <dgm:pt modelId="{9D73DA65-ECA5-4F1E-AB4F-78A45B0308D1}" type="pres">
      <dgm:prSet presAssocID="{3DC56A47-8DDB-4B7B-ACA0-9C757378E491}" presName="rootText1" presStyleLbl="node0" presStyleIdx="0" presStyleCnt="1">
        <dgm:presLayoutVars>
          <dgm:chPref val="3"/>
        </dgm:presLayoutVars>
      </dgm:prSet>
      <dgm:spPr/>
    </dgm:pt>
    <dgm:pt modelId="{2CFCA33C-9FE2-494C-B10E-034A6B3052D5}" type="pres">
      <dgm:prSet presAssocID="{3DC56A47-8DDB-4B7B-ACA0-9C757378E491}" presName="rootConnector1" presStyleLbl="node1" presStyleIdx="0" presStyleCnt="0"/>
      <dgm:spPr/>
    </dgm:pt>
    <dgm:pt modelId="{3FDFAC50-8756-4683-BFDF-3F8B3A27D8D4}" type="pres">
      <dgm:prSet presAssocID="{3DC56A47-8DDB-4B7B-ACA0-9C757378E491}" presName="hierChild2" presStyleCnt="0"/>
      <dgm:spPr/>
    </dgm:pt>
    <dgm:pt modelId="{5F5C20FB-E01C-4031-9293-19E77703E395}" type="pres">
      <dgm:prSet presAssocID="{49FCD368-B2D9-47EF-A009-323E93EC4E7F}" presName="Name37" presStyleLbl="parChTrans1D2" presStyleIdx="0" presStyleCnt="10"/>
      <dgm:spPr/>
    </dgm:pt>
    <dgm:pt modelId="{3CA586B9-F756-4971-8F16-70225ACDD8A0}" type="pres">
      <dgm:prSet presAssocID="{D320ED8B-25AF-46CF-B5E6-EAB9E534ADA6}" presName="hierRoot2" presStyleCnt="0">
        <dgm:presLayoutVars>
          <dgm:hierBranch val="init"/>
        </dgm:presLayoutVars>
      </dgm:prSet>
      <dgm:spPr/>
    </dgm:pt>
    <dgm:pt modelId="{B4911AD4-0F3A-4B5B-82E5-1208306A4F96}" type="pres">
      <dgm:prSet presAssocID="{D320ED8B-25AF-46CF-B5E6-EAB9E534ADA6}" presName="rootComposite" presStyleCnt="0"/>
      <dgm:spPr/>
    </dgm:pt>
    <dgm:pt modelId="{CED7E39F-EB7C-43E4-8120-DF76933C1D69}" type="pres">
      <dgm:prSet presAssocID="{D320ED8B-25AF-46CF-B5E6-EAB9E534ADA6}" presName="rootText" presStyleLbl="node2" presStyleIdx="0" presStyleCnt="6">
        <dgm:presLayoutVars>
          <dgm:chPref val="3"/>
        </dgm:presLayoutVars>
      </dgm:prSet>
      <dgm:spPr/>
    </dgm:pt>
    <dgm:pt modelId="{988968AA-48F6-4C91-AB04-CD6D181E5841}" type="pres">
      <dgm:prSet presAssocID="{D320ED8B-25AF-46CF-B5E6-EAB9E534ADA6}" presName="rootConnector" presStyleLbl="node2" presStyleIdx="0" presStyleCnt="6"/>
      <dgm:spPr/>
    </dgm:pt>
    <dgm:pt modelId="{2382958A-2E28-46BF-A660-64EA5A8621AC}" type="pres">
      <dgm:prSet presAssocID="{D320ED8B-25AF-46CF-B5E6-EAB9E534ADA6}" presName="hierChild4" presStyleCnt="0"/>
      <dgm:spPr/>
    </dgm:pt>
    <dgm:pt modelId="{BDB1E890-6164-4010-A16A-D547F833FF10}" type="pres">
      <dgm:prSet presAssocID="{D320ED8B-25AF-46CF-B5E6-EAB9E534ADA6}" presName="hierChild5" presStyleCnt="0"/>
      <dgm:spPr/>
    </dgm:pt>
    <dgm:pt modelId="{1A6EE534-F932-45A9-B5C4-2DE076603120}" type="pres">
      <dgm:prSet presAssocID="{3B8E646B-EE39-42AB-B3B2-2DE3407F9580}" presName="Name37" presStyleLbl="parChTrans1D2" presStyleIdx="1" presStyleCnt="10"/>
      <dgm:spPr/>
    </dgm:pt>
    <dgm:pt modelId="{72B8A967-E859-48BB-89BC-6599FBA4A196}" type="pres">
      <dgm:prSet presAssocID="{14703838-F6CE-4F1C-BB69-423CBE6C68BA}" presName="hierRoot2" presStyleCnt="0">
        <dgm:presLayoutVars>
          <dgm:hierBranch val="init"/>
        </dgm:presLayoutVars>
      </dgm:prSet>
      <dgm:spPr/>
    </dgm:pt>
    <dgm:pt modelId="{B0588EAA-DEB8-4F0B-B525-5DC0F0FDA242}" type="pres">
      <dgm:prSet presAssocID="{14703838-F6CE-4F1C-BB69-423CBE6C68BA}" presName="rootComposite" presStyleCnt="0"/>
      <dgm:spPr/>
    </dgm:pt>
    <dgm:pt modelId="{81B71328-1CAF-43DA-91DC-D11181B2A8AC}" type="pres">
      <dgm:prSet presAssocID="{14703838-F6CE-4F1C-BB69-423CBE6C68BA}" presName="rootText" presStyleLbl="node2" presStyleIdx="1" presStyleCnt="6">
        <dgm:presLayoutVars>
          <dgm:chPref val="3"/>
        </dgm:presLayoutVars>
      </dgm:prSet>
      <dgm:spPr/>
    </dgm:pt>
    <dgm:pt modelId="{26359883-36F3-43C8-ABE1-450FB50BD640}" type="pres">
      <dgm:prSet presAssocID="{14703838-F6CE-4F1C-BB69-423CBE6C68BA}" presName="rootConnector" presStyleLbl="node2" presStyleIdx="1" presStyleCnt="6"/>
      <dgm:spPr/>
    </dgm:pt>
    <dgm:pt modelId="{BBF0C348-D1B6-4E63-A026-E20A53BD1D63}" type="pres">
      <dgm:prSet presAssocID="{14703838-F6CE-4F1C-BB69-423CBE6C68BA}" presName="hierChild4" presStyleCnt="0"/>
      <dgm:spPr/>
    </dgm:pt>
    <dgm:pt modelId="{0302ED00-3E36-4662-A0D8-5B8B6A5A7E72}" type="pres">
      <dgm:prSet presAssocID="{14703838-F6CE-4F1C-BB69-423CBE6C68BA}" presName="hierChild5" presStyleCnt="0"/>
      <dgm:spPr/>
    </dgm:pt>
    <dgm:pt modelId="{8A5B4D17-7945-4D03-A11D-BC655895CE93}" type="pres">
      <dgm:prSet presAssocID="{660F055D-06FA-4A5D-8902-1511C4F9B21F}" presName="Name37" presStyleLbl="parChTrans1D2" presStyleIdx="2" presStyleCnt="10"/>
      <dgm:spPr/>
    </dgm:pt>
    <dgm:pt modelId="{00BC22F7-4F33-4917-8162-B2A1A5B80F4E}" type="pres">
      <dgm:prSet presAssocID="{2D2450BF-FE3E-429E-AC0D-41D5FFFD576D}" presName="hierRoot2" presStyleCnt="0">
        <dgm:presLayoutVars>
          <dgm:hierBranch val="init"/>
        </dgm:presLayoutVars>
      </dgm:prSet>
      <dgm:spPr/>
    </dgm:pt>
    <dgm:pt modelId="{88C23F24-4FBD-4F16-AE99-421EDF719ACC}" type="pres">
      <dgm:prSet presAssocID="{2D2450BF-FE3E-429E-AC0D-41D5FFFD576D}" presName="rootComposite" presStyleCnt="0"/>
      <dgm:spPr/>
    </dgm:pt>
    <dgm:pt modelId="{7656FB14-E5A2-4F11-958D-CA8105F8B952}" type="pres">
      <dgm:prSet presAssocID="{2D2450BF-FE3E-429E-AC0D-41D5FFFD576D}" presName="rootText" presStyleLbl="node2" presStyleIdx="2" presStyleCnt="6">
        <dgm:presLayoutVars>
          <dgm:chPref val="3"/>
        </dgm:presLayoutVars>
      </dgm:prSet>
      <dgm:spPr/>
    </dgm:pt>
    <dgm:pt modelId="{D9B12242-27CC-4E81-B2F6-2CB898EA9C1D}" type="pres">
      <dgm:prSet presAssocID="{2D2450BF-FE3E-429E-AC0D-41D5FFFD576D}" presName="rootConnector" presStyleLbl="node2" presStyleIdx="2" presStyleCnt="6"/>
      <dgm:spPr/>
    </dgm:pt>
    <dgm:pt modelId="{24785D21-E04B-4755-9960-87A91A87029C}" type="pres">
      <dgm:prSet presAssocID="{2D2450BF-FE3E-429E-AC0D-41D5FFFD576D}" presName="hierChild4" presStyleCnt="0"/>
      <dgm:spPr/>
    </dgm:pt>
    <dgm:pt modelId="{EA8C2338-CAD8-4355-98BD-6C2FEDA1AAF1}" type="pres">
      <dgm:prSet presAssocID="{2D2450BF-FE3E-429E-AC0D-41D5FFFD576D}" presName="hierChild5" presStyleCnt="0"/>
      <dgm:spPr/>
    </dgm:pt>
    <dgm:pt modelId="{C914FBF7-662C-4B11-BFE5-C3E1BA0221E8}" type="pres">
      <dgm:prSet presAssocID="{ECF1F97E-8754-4E7F-983C-4803FD49053A}" presName="Name37" presStyleLbl="parChTrans1D2" presStyleIdx="3" presStyleCnt="10"/>
      <dgm:spPr/>
    </dgm:pt>
    <dgm:pt modelId="{F37A68DE-83A5-4BB5-A294-E7739D95F9E5}" type="pres">
      <dgm:prSet presAssocID="{05623880-9887-48E3-80BE-F34448C6E9D4}" presName="hierRoot2" presStyleCnt="0">
        <dgm:presLayoutVars>
          <dgm:hierBranch val="init"/>
        </dgm:presLayoutVars>
      </dgm:prSet>
      <dgm:spPr/>
    </dgm:pt>
    <dgm:pt modelId="{1B3B57A0-0F97-4A76-AC75-6DD0641DC08B}" type="pres">
      <dgm:prSet presAssocID="{05623880-9887-48E3-80BE-F34448C6E9D4}" presName="rootComposite" presStyleCnt="0"/>
      <dgm:spPr/>
    </dgm:pt>
    <dgm:pt modelId="{65500482-8690-4162-AD87-CEB612AAB473}" type="pres">
      <dgm:prSet presAssocID="{05623880-9887-48E3-80BE-F34448C6E9D4}" presName="rootText" presStyleLbl="node2" presStyleIdx="3" presStyleCnt="6">
        <dgm:presLayoutVars>
          <dgm:chPref val="3"/>
        </dgm:presLayoutVars>
      </dgm:prSet>
      <dgm:spPr/>
    </dgm:pt>
    <dgm:pt modelId="{A0D37C54-9E84-4535-9630-54B81C38A6D1}" type="pres">
      <dgm:prSet presAssocID="{05623880-9887-48E3-80BE-F34448C6E9D4}" presName="rootConnector" presStyleLbl="node2" presStyleIdx="3" presStyleCnt="6"/>
      <dgm:spPr/>
    </dgm:pt>
    <dgm:pt modelId="{AB590548-F99A-4773-8755-EAC5E46E6ECF}" type="pres">
      <dgm:prSet presAssocID="{05623880-9887-48E3-80BE-F34448C6E9D4}" presName="hierChild4" presStyleCnt="0"/>
      <dgm:spPr/>
    </dgm:pt>
    <dgm:pt modelId="{E7214C0C-4985-490F-ABBE-AA9810A0CA0F}" type="pres">
      <dgm:prSet presAssocID="{05623880-9887-48E3-80BE-F34448C6E9D4}" presName="hierChild5" presStyleCnt="0"/>
      <dgm:spPr/>
    </dgm:pt>
    <dgm:pt modelId="{16E7E086-563F-4A2E-9298-682D2C0A064D}" type="pres">
      <dgm:prSet presAssocID="{469FF168-B027-4190-AF31-E37E43DC1874}" presName="Name37" presStyleLbl="parChTrans1D2" presStyleIdx="4" presStyleCnt="10"/>
      <dgm:spPr/>
    </dgm:pt>
    <dgm:pt modelId="{EE938D77-7BFE-4DEF-8A9C-4419C79F2FE5}" type="pres">
      <dgm:prSet presAssocID="{27684924-00F3-4AD2-838C-AF551915E701}" presName="hierRoot2" presStyleCnt="0">
        <dgm:presLayoutVars>
          <dgm:hierBranch val="init"/>
        </dgm:presLayoutVars>
      </dgm:prSet>
      <dgm:spPr/>
    </dgm:pt>
    <dgm:pt modelId="{83CDADD1-4100-4382-92AC-2F7A69292607}" type="pres">
      <dgm:prSet presAssocID="{27684924-00F3-4AD2-838C-AF551915E701}" presName="rootComposite" presStyleCnt="0"/>
      <dgm:spPr/>
    </dgm:pt>
    <dgm:pt modelId="{6E7AA412-985F-43CD-A696-E88AC56FE0F3}" type="pres">
      <dgm:prSet presAssocID="{27684924-00F3-4AD2-838C-AF551915E701}" presName="rootText" presStyleLbl="node2" presStyleIdx="4" presStyleCnt="6">
        <dgm:presLayoutVars>
          <dgm:chPref val="3"/>
        </dgm:presLayoutVars>
      </dgm:prSet>
      <dgm:spPr/>
    </dgm:pt>
    <dgm:pt modelId="{BF73CD1F-77B3-4C84-A59F-2531C261480A}" type="pres">
      <dgm:prSet presAssocID="{27684924-00F3-4AD2-838C-AF551915E701}" presName="rootConnector" presStyleLbl="node2" presStyleIdx="4" presStyleCnt="6"/>
      <dgm:spPr/>
    </dgm:pt>
    <dgm:pt modelId="{3B064493-67D2-4DD7-A5AE-7CD8930AC1CE}" type="pres">
      <dgm:prSet presAssocID="{27684924-00F3-4AD2-838C-AF551915E701}" presName="hierChild4" presStyleCnt="0"/>
      <dgm:spPr/>
    </dgm:pt>
    <dgm:pt modelId="{5D0AD43B-B7CC-4131-8229-9FDA143DC104}" type="pres">
      <dgm:prSet presAssocID="{27684924-00F3-4AD2-838C-AF551915E701}" presName="hierChild5" presStyleCnt="0"/>
      <dgm:spPr/>
    </dgm:pt>
    <dgm:pt modelId="{BA577C82-053E-481B-8A43-83A6723F139D}" type="pres">
      <dgm:prSet presAssocID="{A8511515-690D-42AF-A2CB-EFB8E773F884}" presName="Name37" presStyleLbl="parChTrans1D2" presStyleIdx="5" presStyleCnt="10"/>
      <dgm:spPr/>
    </dgm:pt>
    <dgm:pt modelId="{CB380D28-C62B-41D3-8C50-2EBD987571AF}" type="pres">
      <dgm:prSet presAssocID="{B99A3403-90C4-44FF-8ACE-2331233FA46D}" presName="hierRoot2" presStyleCnt="0">
        <dgm:presLayoutVars>
          <dgm:hierBranch val="init"/>
        </dgm:presLayoutVars>
      </dgm:prSet>
      <dgm:spPr/>
    </dgm:pt>
    <dgm:pt modelId="{2CC56854-70E6-420C-887C-EAD5926448AA}" type="pres">
      <dgm:prSet presAssocID="{B99A3403-90C4-44FF-8ACE-2331233FA46D}" presName="rootComposite" presStyleCnt="0"/>
      <dgm:spPr/>
    </dgm:pt>
    <dgm:pt modelId="{12355EBA-C72E-4141-ADBE-662F8BB84A2A}" type="pres">
      <dgm:prSet presAssocID="{B99A3403-90C4-44FF-8ACE-2331233FA46D}" presName="rootText" presStyleLbl="node2" presStyleIdx="5" presStyleCnt="6">
        <dgm:presLayoutVars>
          <dgm:chPref val="3"/>
        </dgm:presLayoutVars>
      </dgm:prSet>
      <dgm:spPr/>
    </dgm:pt>
    <dgm:pt modelId="{B51E1D6D-ACB4-444F-ACEC-3ADD0E2AC36F}" type="pres">
      <dgm:prSet presAssocID="{B99A3403-90C4-44FF-8ACE-2331233FA46D}" presName="rootConnector" presStyleLbl="node2" presStyleIdx="5" presStyleCnt="6"/>
      <dgm:spPr/>
    </dgm:pt>
    <dgm:pt modelId="{922D9D87-64A8-4333-B611-86EDE91F2ABD}" type="pres">
      <dgm:prSet presAssocID="{B99A3403-90C4-44FF-8ACE-2331233FA46D}" presName="hierChild4" presStyleCnt="0"/>
      <dgm:spPr/>
    </dgm:pt>
    <dgm:pt modelId="{541B39D3-87ED-49AB-ACFE-53A34DE8A54D}" type="pres">
      <dgm:prSet presAssocID="{B99A3403-90C4-44FF-8ACE-2331233FA46D}" presName="hierChild5" presStyleCnt="0"/>
      <dgm:spPr/>
    </dgm:pt>
    <dgm:pt modelId="{E9173376-FB31-48B1-9A37-BD78616D7B71}" type="pres">
      <dgm:prSet presAssocID="{3DC56A47-8DDB-4B7B-ACA0-9C757378E491}" presName="hierChild3" presStyleCnt="0"/>
      <dgm:spPr/>
    </dgm:pt>
    <dgm:pt modelId="{388E4410-B78C-4C03-B868-B16F56902239}" type="pres">
      <dgm:prSet presAssocID="{AFC2FCAC-22DB-4B0C-B976-ED2CDA15A632}" presName="Name111" presStyleLbl="parChTrans1D2" presStyleIdx="6" presStyleCnt="10"/>
      <dgm:spPr/>
    </dgm:pt>
    <dgm:pt modelId="{ADC21664-9D61-4AE5-A8F6-EFD77B87C44D}" type="pres">
      <dgm:prSet presAssocID="{07E7DBA5-ECAF-4B13-B3B7-F1D857B77605}" presName="hierRoot3" presStyleCnt="0">
        <dgm:presLayoutVars>
          <dgm:hierBranch val="init"/>
        </dgm:presLayoutVars>
      </dgm:prSet>
      <dgm:spPr/>
    </dgm:pt>
    <dgm:pt modelId="{6AC5CA79-C2BD-4850-9D62-31935FC81892}" type="pres">
      <dgm:prSet presAssocID="{07E7DBA5-ECAF-4B13-B3B7-F1D857B77605}" presName="rootComposite3" presStyleCnt="0"/>
      <dgm:spPr/>
    </dgm:pt>
    <dgm:pt modelId="{BAFED804-5ED4-4779-BB61-453B4213D0C8}" type="pres">
      <dgm:prSet presAssocID="{07E7DBA5-ECAF-4B13-B3B7-F1D857B77605}" presName="rootText3" presStyleLbl="asst1" presStyleIdx="0" presStyleCnt="4">
        <dgm:presLayoutVars>
          <dgm:chPref val="3"/>
        </dgm:presLayoutVars>
      </dgm:prSet>
      <dgm:spPr/>
    </dgm:pt>
    <dgm:pt modelId="{EBF73760-222F-462E-A969-DB553B04E1A8}" type="pres">
      <dgm:prSet presAssocID="{07E7DBA5-ECAF-4B13-B3B7-F1D857B77605}" presName="rootConnector3" presStyleLbl="asst1" presStyleIdx="0" presStyleCnt="4"/>
      <dgm:spPr/>
    </dgm:pt>
    <dgm:pt modelId="{A60BBF58-89E2-4889-8F90-565533A84CD1}" type="pres">
      <dgm:prSet presAssocID="{07E7DBA5-ECAF-4B13-B3B7-F1D857B77605}" presName="hierChild6" presStyleCnt="0"/>
      <dgm:spPr/>
    </dgm:pt>
    <dgm:pt modelId="{EDE11836-D812-4726-B63A-58C32D8E6821}" type="pres">
      <dgm:prSet presAssocID="{07E7DBA5-ECAF-4B13-B3B7-F1D857B77605}" presName="hierChild7" presStyleCnt="0"/>
      <dgm:spPr/>
    </dgm:pt>
    <dgm:pt modelId="{CB8E36E4-7E9C-4840-A4F7-1CA22696D447}" type="pres">
      <dgm:prSet presAssocID="{6BB1D0F0-D85A-49F4-8B0D-D776BC4D98AE}" presName="Name111" presStyleLbl="parChTrans1D2" presStyleIdx="7" presStyleCnt="10"/>
      <dgm:spPr/>
    </dgm:pt>
    <dgm:pt modelId="{4C2C4B03-587A-491F-8454-1071CA6BCFDC}" type="pres">
      <dgm:prSet presAssocID="{9673E540-77B9-41C2-8FCD-0596EE3B9F3E}" presName="hierRoot3" presStyleCnt="0">
        <dgm:presLayoutVars>
          <dgm:hierBranch val="init"/>
        </dgm:presLayoutVars>
      </dgm:prSet>
      <dgm:spPr/>
    </dgm:pt>
    <dgm:pt modelId="{FD64715D-E1F5-4A5C-B4FD-08B9A82E3623}" type="pres">
      <dgm:prSet presAssocID="{9673E540-77B9-41C2-8FCD-0596EE3B9F3E}" presName="rootComposite3" presStyleCnt="0"/>
      <dgm:spPr/>
    </dgm:pt>
    <dgm:pt modelId="{48C03A66-FE63-442C-8E6B-38F0433208C6}" type="pres">
      <dgm:prSet presAssocID="{9673E540-77B9-41C2-8FCD-0596EE3B9F3E}" presName="rootText3" presStyleLbl="asst1" presStyleIdx="1" presStyleCnt="4">
        <dgm:presLayoutVars>
          <dgm:chPref val="3"/>
        </dgm:presLayoutVars>
      </dgm:prSet>
      <dgm:spPr/>
    </dgm:pt>
    <dgm:pt modelId="{43E5FB92-6DD7-4515-994C-A563EEF1B606}" type="pres">
      <dgm:prSet presAssocID="{9673E540-77B9-41C2-8FCD-0596EE3B9F3E}" presName="rootConnector3" presStyleLbl="asst1" presStyleIdx="1" presStyleCnt="4"/>
      <dgm:spPr/>
    </dgm:pt>
    <dgm:pt modelId="{7E9836EB-EA7C-4E81-AA2B-1409201E1320}" type="pres">
      <dgm:prSet presAssocID="{9673E540-77B9-41C2-8FCD-0596EE3B9F3E}" presName="hierChild6" presStyleCnt="0"/>
      <dgm:spPr/>
    </dgm:pt>
    <dgm:pt modelId="{DCF550F1-D98E-4E56-B5F3-FA7097859A35}" type="pres">
      <dgm:prSet presAssocID="{9673E540-77B9-41C2-8FCD-0596EE3B9F3E}" presName="hierChild7" presStyleCnt="0"/>
      <dgm:spPr/>
    </dgm:pt>
    <dgm:pt modelId="{D9675663-D2CA-4F8A-A74E-A8DE7B5A774E}" type="pres">
      <dgm:prSet presAssocID="{435B9FA0-9DB1-4C16-B065-0DA978E67BE8}" presName="Name111" presStyleLbl="parChTrans1D2" presStyleIdx="8" presStyleCnt="10"/>
      <dgm:spPr/>
    </dgm:pt>
    <dgm:pt modelId="{A7B17933-023D-4FAE-B506-696C2E59955D}" type="pres">
      <dgm:prSet presAssocID="{1EBBD200-AB1D-4957-B541-D045EF73F0E5}" presName="hierRoot3" presStyleCnt="0">
        <dgm:presLayoutVars>
          <dgm:hierBranch val="init"/>
        </dgm:presLayoutVars>
      </dgm:prSet>
      <dgm:spPr/>
    </dgm:pt>
    <dgm:pt modelId="{C7F271CE-5611-412C-BEED-6C9D1A70A5F1}" type="pres">
      <dgm:prSet presAssocID="{1EBBD200-AB1D-4957-B541-D045EF73F0E5}" presName="rootComposite3" presStyleCnt="0"/>
      <dgm:spPr/>
    </dgm:pt>
    <dgm:pt modelId="{046A5BAB-B12E-4577-A33A-A4CFC5888EA7}" type="pres">
      <dgm:prSet presAssocID="{1EBBD200-AB1D-4957-B541-D045EF73F0E5}" presName="rootText3" presStyleLbl="asst1" presStyleIdx="2" presStyleCnt="4">
        <dgm:presLayoutVars>
          <dgm:chPref val="3"/>
        </dgm:presLayoutVars>
      </dgm:prSet>
      <dgm:spPr/>
    </dgm:pt>
    <dgm:pt modelId="{AA9B3E97-EFE5-4031-AE0D-122E5F9DE7AF}" type="pres">
      <dgm:prSet presAssocID="{1EBBD200-AB1D-4957-B541-D045EF73F0E5}" presName="rootConnector3" presStyleLbl="asst1" presStyleIdx="2" presStyleCnt="4"/>
      <dgm:spPr/>
    </dgm:pt>
    <dgm:pt modelId="{AAB29449-7F65-4682-AF96-9F4C09C96DA4}" type="pres">
      <dgm:prSet presAssocID="{1EBBD200-AB1D-4957-B541-D045EF73F0E5}" presName="hierChild6" presStyleCnt="0"/>
      <dgm:spPr/>
    </dgm:pt>
    <dgm:pt modelId="{169CBB90-6DDA-4675-B96E-3E0C439828B3}" type="pres">
      <dgm:prSet presAssocID="{1EBBD200-AB1D-4957-B541-D045EF73F0E5}" presName="hierChild7" presStyleCnt="0"/>
      <dgm:spPr/>
    </dgm:pt>
    <dgm:pt modelId="{2C2F03B6-E119-4E3D-B818-560B6B64986D}" type="pres">
      <dgm:prSet presAssocID="{D5B20C40-EA6D-4DE0-B94C-D6DFBB4AC8DB}" presName="Name111" presStyleLbl="parChTrans1D2" presStyleIdx="9" presStyleCnt="10"/>
      <dgm:spPr/>
    </dgm:pt>
    <dgm:pt modelId="{CB031705-D85E-4028-A2A7-304258905437}" type="pres">
      <dgm:prSet presAssocID="{65115B88-1F18-45F1-B340-0CF88CBB6E5E}" presName="hierRoot3" presStyleCnt="0">
        <dgm:presLayoutVars>
          <dgm:hierBranch val="init"/>
        </dgm:presLayoutVars>
      </dgm:prSet>
      <dgm:spPr/>
    </dgm:pt>
    <dgm:pt modelId="{40F92222-6DA7-4A3A-834B-02B698309751}" type="pres">
      <dgm:prSet presAssocID="{65115B88-1F18-45F1-B340-0CF88CBB6E5E}" presName="rootComposite3" presStyleCnt="0"/>
      <dgm:spPr/>
    </dgm:pt>
    <dgm:pt modelId="{C4BA605C-29FE-49F5-9677-CCF160904241}" type="pres">
      <dgm:prSet presAssocID="{65115B88-1F18-45F1-B340-0CF88CBB6E5E}" presName="rootText3" presStyleLbl="asst1" presStyleIdx="3" presStyleCnt="4">
        <dgm:presLayoutVars>
          <dgm:chPref val="3"/>
        </dgm:presLayoutVars>
      </dgm:prSet>
      <dgm:spPr/>
    </dgm:pt>
    <dgm:pt modelId="{DBFE82FB-DEF1-4D03-A50F-C7CE6B43A59D}" type="pres">
      <dgm:prSet presAssocID="{65115B88-1F18-45F1-B340-0CF88CBB6E5E}" presName="rootConnector3" presStyleLbl="asst1" presStyleIdx="3" presStyleCnt="4"/>
      <dgm:spPr/>
    </dgm:pt>
    <dgm:pt modelId="{2A46A8A3-1844-405B-AC2C-822E6D5B0519}" type="pres">
      <dgm:prSet presAssocID="{65115B88-1F18-45F1-B340-0CF88CBB6E5E}" presName="hierChild6" presStyleCnt="0"/>
      <dgm:spPr/>
    </dgm:pt>
    <dgm:pt modelId="{1868C256-23C5-4D6A-AF08-C02F1FDDDA60}" type="pres">
      <dgm:prSet presAssocID="{65115B88-1F18-45F1-B340-0CF88CBB6E5E}" presName="hierChild7" presStyleCnt="0"/>
      <dgm:spPr/>
    </dgm:pt>
  </dgm:ptLst>
  <dgm:cxnLst>
    <dgm:cxn modelId="{EF66AC08-F03C-4A5D-BF73-6BEE5E8934AC}" type="presOf" srcId="{65115B88-1F18-45F1-B340-0CF88CBB6E5E}" destId="{DBFE82FB-DEF1-4D03-A50F-C7CE6B43A59D}" srcOrd="1" destOrd="0" presId="urn:microsoft.com/office/officeart/2005/8/layout/orgChart1"/>
    <dgm:cxn modelId="{D9D8810E-6D28-4C1B-9259-BC1A3578DC07}" srcId="{3DC56A47-8DDB-4B7B-ACA0-9C757378E491}" destId="{27684924-00F3-4AD2-838C-AF551915E701}" srcOrd="8" destOrd="0" parTransId="{469FF168-B027-4190-AF31-E37E43DC1874}" sibTransId="{D150E874-6D39-455B-A1F3-37F050495214}"/>
    <dgm:cxn modelId="{B21EF616-B931-4C33-BA6C-F5259DECC277}" type="presOf" srcId="{B99A3403-90C4-44FF-8ACE-2331233FA46D}" destId="{12355EBA-C72E-4141-ADBE-662F8BB84A2A}" srcOrd="0" destOrd="0" presId="urn:microsoft.com/office/officeart/2005/8/layout/orgChart1"/>
    <dgm:cxn modelId="{FC8C8D19-3D66-4330-A3E5-CCBD86C21294}" type="presOf" srcId="{34AE3672-7800-42F5-98A5-BFFC3FDE38CB}" destId="{D3CE8C94-065F-4033-ABC1-BF8DD584140C}" srcOrd="0" destOrd="0" presId="urn:microsoft.com/office/officeart/2005/8/layout/orgChart1"/>
    <dgm:cxn modelId="{A4C75A26-5CC6-4807-B41B-3F7AB915488D}" srcId="{3DC56A47-8DDB-4B7B-ACA0-9C757378E491}" destId="{05623880-9887-48E3-80BE-F34448C6E9D4}" srcOrd="7" destOrd="0" parTransId="{ECF1F97E-8754-4E7F-983C-4803FD49053A}" sibTransId="{661AC08D-0C4D-4304-9B6E-CA2D3BD56AEF}"/>
    <dgm:cxn modelId="{EECC492B-C8F6-41E0-AB0E-CF8EE2F8DB3E}" type="presOf" srcId="{660F055D-06FA-4A5D-8902-1511C4F9B21F}" destId="{8A5B4D17-7945-4D03-A11D-BC655895CE93}" srcOrd="0" destOrd="0" presId="urn:microsoft.com/office/officeart/2005/8/layout/orgChart1"/>
    <dgm:cxn modelId="{260DE133-517A-43CB-8C3E-933F5A33EC52}" type="presOf" srcId="{65115B88-1F18-45F1-B340-0CF88CBB6E5E}" destId="{C4BA605C-29FE-49F5-9677-CCF160904241}" srcOrd="0" destOrd="0" presId="urn:microsoft.com/office/officeart/2005/8/layout/orgChart1"/>
    <dgm:cxn modelId="{06EA0138-57F2-4BBB-B9FF-E8F6C007511B}" type="presOf" srcId="{AFC2FCAC-22DB-4B0C-B976-ED2CDA15A632}" destId="{388E4410-B78C-4C03-B868-B16F56902239}" srcOrd="0" destOrd="0" presId="urn:microsoft.com/office/officeart/2005/8/layout/orgChart1"/>
    <dgm:cxn modelId="{9AA5C35C-E827-4FA4-A1D2-368A177E43BA}" type="presOf" srcId="{9673E540-77B9-41C2-8FCD-0596EE3B9F3E}" destId="{43E5FB92-6DD7-4515-994C-A563EEF1B606}" srcOrd="1" destOrd="0" presId="urn:microsoft.com/office/officeart/2005/8/layout/orgChart1"/>
    <dgm:cxn modelId="{6557265D-50CD-47FF-BCBE-DF8F55DC27B3}" type="presOf" srcId="{A8511515-690D-42AF-A2CB-EFB8E773F884}" destId="{BA577C82-053E-481B-8A43-83A6723F139D}" srcOrd="0" destOrd="0" presId="urn:microsoft.com/office/officeart/2005/8/layout/orgChart1"/>
    <dgm:cxn modelId="{F2FAC85D-6956-4839-8AC1-38C2F4D4B6D8}" type="presOf" srcId="{D5B20C40-EA6D-4DE0-B94C-D6DFBB4AC8DB}" destId="{2C2F03B6-E119-4E3D-B818-560B6B64986D}" srcOrd="0" destOrd="0" presId="urn:microsoft.com/office/officeart/2005/8/layout/orgChart1"/>
    <dgm:cxn modelId="{C3494D60-69E3-48F9-AA44-7ABDEA88FF0A}" type="presOf" srcId="{ECF1F97E-8754-4E7F-983C-4803FD49053A}" destId="{C914FBF7-662C-4B11-BFE5-C3E1BA0221E8}" srcOrd="0" destOrd="0" presId="urn:microsoft.com/office/officeart/2005/8/layout/orgChart1"/>
    <dgm:cxn modelId="{93E12342-AEAE-4D90-B2DC-DA1E4601C3A9}" type="presOf" srcId="{3DC56A47-8DDB-4B7B-ACA0-9C757378E491}" destId="{9D73DA65-ECA5-4F1E-AB4F-78A45B0308D1}" srcOrd="0" destOrd="0" presId="urn:microsoft.com/office/officeart/2005/8/layout/orgChart1"/>
    <dgm:cxn modelId="{7309AF6A-17B0-41F1-93BE-0630C7032A2E}" srcId="{3DC56A47-8DDB-4B7B-ACA0-9C757378E491}" destId="{B99A3403-90C4-44FF-8ACE-2331233FA46D}" srcOrd="9" destOrd="0" parTransId="{A8511515-690D-42AF-A2CB-EFB8E773F884}" sibTransId="{FE6B530D-58A2-4B02-947F-0CC7FAD1363E}"/>
    <dgm:cxn modelId="{8E08B96C-E1C5-4F8E-B49A-DE15054BB0CA}" srcId="{3DC56A47-8DDB-4B7B-ACA0-9C757378E491}" destId="{1EBBD200-AB1D-4957-B541-D045EF73F0E5}" srcOrd="2" destOrd="0" parTransId="{435B9FA0-9DB1-4C16-B065-0DA978E67BE8}" sibTransId="{FF4CAA8C-E65F-4909-AFC1-3596A8D3A574}"/>
    <dgm:cxn modelId="{310A7479-0487-42A6-B1E8-0ABD6FE8AA65}" srcId="{3DC56A47-8DDB-4B7B-ACA0-9C757378E491}" destId="{65115B88-1F18-45F1-B340-0CF88CBB6E5E}" srcOrd="3" destOrd="0" parTransId="{D5B20C40-EA6D-4DE0-B94C-D6DFBB4AC8DB}" sibTransId="{2F048E04-7920-44E7-A1E1-6765802C4C51}"/>
    <dgm:cxn modelId="{D758135A-3117-4937-BB8C-0E2287D1C8AD}" type="presOf" srcId="{D320ED8B-25AF-46CF-B5E6-EAB9E534ADA6}" destId="{CED7E39F-EB7C-43E4-8120-DF76933C1D69}" srcOrd="0" destOrd="0" presId="urn:microsoft.com/office/officeart/2005/8/layout/orgChart1"/>
    <dgm:cxn modelId="{89301F5A-B63C-4F28-BE3D-CB7E7B9073CD}" type="presOf" srcId="{1EBBD200-AB1D-4957-B541-D045EF73F0E5}" destId="{AA9B3E97-EFE5-4031-AE0D-122E5F9DE7AF}" srcOrd="1" destOrd="0" presId="urn:microsoft.com/office/officeart/2005/8/layout/orgChart1"/>
    <dgm:cxn modelId="{7D69F27B-6BCF-469A-A59E-DD2CE943EFFC}" type="presOf" srcId="{49FCD368-B2D9-47EF-A009-323E93EC4E7F}" destId="{5F5C20FB-E01C-4031-9293-19E77703E395}" srcOrd="0" destOrd="0" presId="urn:microsoft.com/office/officeart/2005/8/layout/orgChart1"/>
    <dgm:cxn modelId="{A4CCBA7F-D8BA-4C06-9060-44AC7B2391F2}" type="presOf" srcId="{9673E540-77B9-41C2-8FCD-0596EE3B9F3E}" destId="{48C03A66-FE63-442C-8E6B-38F0433208C6}" srcOrd="0" destOrd="0" presId="urn:microsoft.com/office/officeart/2005/8/layout/orgChart1"/>
    <dgm:cxn modelId="{C0ECE87F-EF87-46A5-9A81-86DF0F69C201}" type="presOf" srcId="{B99A3403-90C4-44FF-8ACE-2331233FA46D}" destId="{B51E1D6D-ACB4-444F-ACEC-3ADD0E2AC36F}" srcOrd="1" destOrd="0" presId="urn:microsoft.com/office/officeart/2005/8/layout/orgChart1"/>
    <dgm:cxn modelId="{72C2CA84-4860-4D2C-B3EE-F567321EFE93}" srcId="{34AE3672-7800-42F5-98A5-BFFC3FDE38CB}" destId="{3DC56A47-8DDB-4B7B-ACA0-9C757378E491}" srcOrd="0" destOrd="0" parTransId="{FEEEDE8F-209A-47BF-8D31-91FF254F32FF}" sibTransId="{FB6D0DAD-CC2F-4F2B-B56F-5B1939B6D991}"/>
    <dgm:cxn modelId="{13BFFC8C-7719-4305-A2D8-97E360452157}" type="presOf" srcId="{05623880-9887-48E3-80BE-F34448C6E9D4}" destId="{A0D37C54-9E84-4535-9630-54B81C38A6D1}" srcOrd="1" destOrd="0" presId="urn:microsoft.com/office/officeart/2005/8/layout/orgChart1"/>
    <dgm:cxn modelId="{6B945197-1937-411E-800C-9A1BA17E1675}" type="presOf" srcId="{27684924-00F3-4AD2-838C-AF551915E701}" destId="{BF73CD1F-77B3-4C84-A59F-2531C261480A}" srcOrd="1" destOrd="0" presId="urn:microsoft.com/office/officeart/2005/8/layout/orgChart1"/>
    <dgm:cxn modelId="{7E33FF9A-C237-4719-8BB4-128AFB0784D4}" type="presOf" srcId="{469FF168-B027-4190-AF31-E37E43DC1874}" destId="{16E7E086-563F-4A2E-9298-682D2C0A064D}" srcOrd="0" destOrd="0" presId="urn:microsoft.com/office/officeart/2005/8/layout/orgChart1"/>
    <dgm:cxn modelId="{B3049E9D-11F1-4116-95BF-D5908114E688}" type="presOf" srcId="{14703838-F6CE-4F1C-BB69-423CBE6C68BA}" destId="{26359883-36F3-43C8-ABE1-450FB50BD640}" srcOrd="1" destOrd="0" presId="urn:microsoft.com/office/officeart/2005/8/layout/orgChart1"/>
    <dgm:cxn modelId="{1E0ECE9D-058B-4EF8-8653-C036CF9C91ED}" type="presOf" srcId="{27684924-00F3-4AD2-838C-AF551915E701}" destId="{6E7AA412-985F-43CD-A696-E88AC56FE0F3}" srcOrd="0" destOrd="0" presId="urn:microsoft.com/office/officeart/2005/8/layout/orgChart1"/>
    <dgm:cxn modelId="{D70192A6-0158-41D1-B5AD-68ECF5E6EE29}" type="presOf" srcId="{D320ED8B-25AF-46CF-B5E6-EAB9E534ADA6}" destId="{988968AA-48F6-4C91-AB04-CD6D181E5841}" srcOrd="1" destOrd="0" presId="urn:microsoft.com/office/officeart/2005/8/layout/orgChart1"/>
    <dgm:cxn modelId="{3D3D8DA8-31A2-46D1-A039-BF41F0957BBA}" type="presOf" srcId="{2D2450BF-FE3E-429E-AC0D-41D5FFFD576D}" destId="{D9B12242-27CC-4E81-B2F6-2CB898EA9C1D}" srcOrd="1" destOrd="0" presId="urn:microsoft.com/office/officeart/2005/8/layout/orgChart1"/>
    <dgm:cxn modelId="{1A72AEA9-AF38-4939-850D-71E419A27831}" type="presOf" srcId="{07E7DBA5-ECAF-4B13-B3B7-F1D857B77605}" destId="{BAFED804-5ED4-4779-BB61-453B4213D0C8}" srcOrd="0" destOrd="0" presId="urn:microsoft.com/office/officeart/2005/8/layout/orgChart1"/>
    <dgm:cxn modelId="{E55EE2AB-EF25-4E34-A7A4-326B142452D2}" srcId="{3DC56A47-8DDB-4B7B-ACA0-9C757378E491}" destId="{07E7DBA5-ECAF-4B13-B3B7-F1D857B77605}" srcOrd="0" destOrd="0" parTransId="{AFC2FCAC-22DB-4B0C-B976-ED2CDA15A632}" sibTransId="{E4A5DB9B-3123-43C0-AF46-79EEAF479783}"/>
    <dgm:cxn modelId="{03FF0EB4-AB78-4826-8A61-5EBCD6B9956F}" type="presOf" srcId="{435B9FA0-9DB1-4C16-B065-0DA978E67BE8}" destId="{D9675663-D2CA-4F8A-A74E-A8DE7B5A774E}" srcOrd="0" destOrd="0" presId="urn:microsoft.com/office/officeart/2005/8/layout/orgChart1"/>
    <dgm:cxn modelId="{82F138B6-1848-4555-8096-862FD9BE9E1A}" srcId="{3DC56A47-8DDB-4B7B-ACA0-9C757378E491}" destId="{14703838-F6CE-4F1C-BB69-423CBE6C68BA}" srcOrd="5" destOrd="0" parTransId="{3B8E646B-EE39-42AB-B3B2-2DE3407F9580}" sibTransId="{AADEF249-37CE-4B25-A7F7-56618E5BF6D4}"/>
    <dgm:cxn modelId="{B636D1CF-E41E-4B60-8E4B-1DAC41B1081A}" srcId="{3DC56A47-8DDB-4B7B-ACA0-9C757378E491}" destId="{9673E540-77B9-41C2-8FCD-0596EE3B9F3E}" srcOrd="1" destOrd="0" parTransId="{6BB1D0F0-D85A-49F4-8B0D-D776BC4D98AE}" sibTransId="{CBE03BAE-947B-4FBB-8704-A7F7785461B2}"/>
    <dgm:cxn modelId="{4C015DD2-0803-4811-AAE8-2B75C00085B0}" srcId="{3DC56A47-8DDB-4B7B-ACA0-9C757378E491}" destId="{2D2450BF-FE3E-429E-AC0D-41D5FFFD576D}" srcOrd="6" destOrd="0" parTransId="{660F055D-06FA-4A5D-8902-1511C4F9B21F}" sibTransId="{C0EBF613-942B-4E54-86AF-929AB8688BA4}"/>
    <dgm:cxn modelId="{7B5C13DB-252B-48E6-A7A7-B9EF3B4546EB}" type="presOf" srcId="{07E7DBA5-ECAF-4B13-B3B7-F1D857B77605}" destId="{EBF73760-222F-462E-A969-DB553B04E1A8}" srcOrd="1" destOrd="0" presId="urn:microsoft.com/office/officeart/2005/8/layout/orgChart1"/>
    <dgm:cxn modelId="{324846DC-552B-4064-90D5-1612C0C4459E}" type="presOf" srcId="{3DC56A47-8DDB-4B7B-ACA0-9C757378E491}" destId="{2CFCA33C-9FE2-494C-B10E-034A6B3052D5}" srcOrd="1" destOrd="0" presId="urn:microsoft.com/office/officeart/2005/8/layout/orgChart1"/>
    <dgm:cxn modelId="{948F68DC-BD59-43AF-9523-BA138467A258}" srcId="{3DC56A47-8DDB-4B7B-ACA0-9C757378E491}" destId="{D320ED8B-25AF-46CF-B5E6-EAB9E534ADA6}" srcOrd="4" destOrd="0" parTransId="{49FCD368-B2D9-47EF-A009-323E93EC4E7F}" sibTransId="{99B81D58-0C55-4CF3-928A-B8A47CBB289D}"/>
    <dgm:cxn modelId="{232E36DF-BF9A-44CE-A696-8710111694A8}" type="presOf" srcId="{2D2450BF-FE3E-429E-AC0D-41D5FFFD576D}" destId="{7656FB14-E5A2-4F11-958D-CA8105F8B952}" srcOrd="0" destOrd="0" presId="urn:microsoft.com/office/officeart/2005/8/layout/orgChart1"/>
    <dgm:cxn modelId="{A9AA18E3-C1A5-4C9B-B209-3282456F2CCA}" type="presOf" srcId="{6BB1D0F0-D85A-49F4-8B0D-D776BC4D98AE}" destId="{CB8E36E4-7E9C-4840-A4F7-1CA22696D447}" srcOrd="0" destOrd="0" presId="urn:microsoft.com/office/officeart/2005/8/layout/orgChart1"/>
    <dgm:cxn modelId="{DFBE93EF-1E52-4F2A-8627-1573DE408819}" type="presOf" srcId="{1EBBD200-AB1D-4957-B541-D045EF73F0E5}" destId="{046A5BAB-B12E-4577-A33A-A4CFC5888EA7}" srcOrd="0" destOrd="0" presId="urn:microsoft.com/office/officeart/2005/8/layout/orgChart1"/>
    <dgm:cxn modelId="{A66FEFF3-ACC3-4B9C-B1FE-8F5021BFC850}" type="presOf" srcId="{3B8E646B-EE39-42AB-B3B2-2DE3407F9580}" destId="{1A6EE534-F932-45A9-B5C4-2DE076603120}" srcOrd="0" destOrd="0" presId="urn:microsoft.com/office/officeart/2005/8/layout/orgChart1"/>
    <dgm:cxn modelId="{CBFBB3FC-3E15-48FA-9EDA-DDFA08209088}" type="presOf" srcId="{05623880-9887-48E3-80BE-F34448C6E9D4}" destId="{65500482-8690-4162-AD87-CEB612AAB473}" srcOrd="0" destOrd="0" presId="urn:microsoft.com/office/officeart/2005/8/layout/orgChart1"/>
    <dgm:cxn modelId="{6BD1E5FC-8C3A-43D2-B3DD-ED2CEB211465}" type="presOf" srcId="{14703838-F6CE-4F1C-BB69-423CBE6C68BA}" destId="{81B71328-1CAF-43DA-91DC-D11181B2A8AC}" srcOrd="0" destOrd="0" presId="urn:microsoft.com/office/officeart/2005/8/layout/orgChart1"/>
    <dgm:cxn modelId="{8AE724FE-42CC-4D8B-AA5D-A775B8C2CC49}" type="presParOf" srcId="{D3CE8C94-065F-4033-ABC1-BF8DD584140C}" destId="{12FF652B-2A1A-46F9-8A43-F87F6086B9C6}" srcOrd="0" destOrd="0" presId="urn:microsoft.com/office/officeart/2005/8/layout/orgChart1"/>
    <dgm:cxn modelId="{40B04B3A-CD8D-4701-BA06-FD15AA3D5C7B}" type="presParOf" srcId="{12FF652B-2A1A-46F9-8A43-F87F6086B9C6}" destId="{15D57BC4-F4BC-4FBD-9551-257C6FA3D8F9}" srcOrd="0" destOrd="0" presId="urn:microsoft.com/office/officeart/2005/8/layout/orgChart1"/>
    <dgm:cxn modelId="{327B4EEE-60AB-4D1F-8E94-541A1CBFC065}" type="presParOf" srcId="{15D57BC4-F4BC-4FBD-9551-257C6FA3D8F9}" destId="{9D73DA65-ECA5-4F1E-AB4F-78A45B0308D1}" srcOrd="0" destOrd="0" presId="urn:microsoft.com/office/officeart/2005/8/layout/orgChart1"/>
    <dgm:cxn modelId="{A00E2F7C-E492-4D60-AF6A-2120A2F83A76}" type="presParOf" srcId="{15D57BC4-F4BC-4FBD-9551-257C6FA3D8F9}" destId="{2CFCA33C-9FE2-494C-B10E-034A6B3052D5}" srcOrd="1" destOrd="0" presId="urn:microsoft.com/office/officeart/2005/8/layout/orgChart1"/>
    <dgm:cxn modelId="{E8D02CDE-B3DE-49F4-9756-5EBEA6DCB530}" type="presParOf" srcId="{12FF652B-2A1A-46F9-8A43-F87F6086B9C6}" destId="{3FDFAC50-8756-4683-BFDF-3F8B3A27D8D4}" srcOrd="1" destOrd="0" presId="urn:microsoft.com/office/officeart/2005/8/layout/orgChart1"/>
    <dgm:cxn modelId="{C7F9BB02-FD1C-4F68-9113-337729014CDE}" type="presParOf" srcId="{3FDFAC50-8756-4683-BFDF-3F8B3A27D8D4}" destId="{5F5C20FB-E01C-4031-9293-19E77703E395}" srcOrd="0" destOrd="0" presId="urn:microsoft.com/office/officeart/2005/8/layout/orgChart1"/>
    <dgm:cxn modelId="{25767720-C821-471B-9D93-7BD6F9026586}" type="presParOf" srcId="{3FDFAC50-8756-4683-BFDF-3F8B3A27D8D4}" destId="{3CA586B9-F756-4971-8F16-70225ACDD8A0}" srcOrd="1" destOrd="0" presId="urn:microsoft.com/office/officeart/2005/8/layout/orgChart1"/>
    <dgm:cxn modelId="{828E3C28-0958-487E-A45C-4FE89B11BA1C}" type="presParOf" srcId="{3CA586B9-F756-4971-8F16-70225ACDD8A0}" destId="{B4911AD4-0F3A-4B5B-82E5-1208306A4F96}" srcOrd="0" destOrd="0" presId="urn:microsoft.com/office/officeart/2005/8/layout/orgChart1"/>
    <dgm:cxn modelId="{188F24FF-1069-4671-B233-76E7AB97F0F1}" type="presParOf" srcId="{B4911AD4-0F3A-4B5B-82E5-1208306A4F96}" destId="{CED7E39F-EB7C-43E4-8120-DF76933C1D69}" srcOrd="0" destOrd="0" presId="urn:microsoft.com/office/officeart/2005/8/layout/orgChart1"/>
    <dgm:cxn modelId="{01BE7C71-88F7-4540-9DA7-13D387C62AFD}" type="presParOf" srcId="{B4911AD4-0F3A-4B5B-82E5-1208306A4F96}" destId="{988968AA-48F6-4C91-AB04-CD6D181E5841}" srcOrd="1" destOrd="0" presId="urn:microsoft.com/office/officeart/2005/8/layout/orgChart1"/>
    <dgm:cxn modelId="{79B28AA1-801F-419A-A688-C789DEF072A3}" type="presParOf" srcId="{3CA586B9-F756-4971-8F16-70225ACDD8A0}" destId="{2382958A-2E28-46BF-A660-64EA5A8621AC}" srcOrd="1" destOrd="0" presId="urn:microsoft.com/office/officeart/2005/8/layout/orgChart1"/>
    <dgm:cxn modelId="{6E2026E2-05D8-4D29-8CBA-E5ABDE4644F1}" type="presParOf" srcId="{3CA586B9-F756-4971-8F16-70225ACDD8A0}" destId="{BDB1E890-6164-4010-A16A-D547F833FF10}" srcOrd="2" destOrd="0" presId="urn:microsoft.com/office/officeart/2005/8/layout/orgChart1"/>
    <dgm:cxn modelId="{D7A46A96-0B82-4E2D-8ACE-1CD1D4DAABDD}" type="presParOf" srcId="{3FDFAC50-8756-4683-BFDF-3F8B3A27D8D4}" destId="{1A6EE534-F932-45A9-B5C4-2DE076603120}" srcOrd="2" destOrd="0" presId="urn:microsoft.com/office/officeart/2005/8/layout/orgChart1"/>
    <dgm:cxn modelId="{4FCB1874-3E36-493B-9794-4095B31AFE4A}" type="presParOf" srcId="{3FDFAC50-8756-4683-BFDF-3F8B3A27D8D4}" destId="{72B8A967-E859-48BB-89BC-6599FBA4A196}" srcOrd="3" destOrd="0" presId="urn:microsoft.com/office/officeart/2005/8/layout/orgChart1"/>
    <dgm:cxn modelId="{98515127-BDDD-460F-82E0-57E44D0AE562}" type="presParOf" srcId="{72B8A967-E859-48BB-89BC-6599FBA4A196}" destId="{B0588EAA-DEB8-4F0B-B525-5DC0F0FDA242}" srcOrd="0" destOrd="0" presId="urn:microsoft.com/office/officeart/2005/8/layout/orgChart1"/>
    <dgm:cxn modelId="{BF5CE535-58ED-4526-B40C-EA9662CC9EE5}" type="presParOf" srcId="{B0588EAA-DEB8-4F0B-B525-5DC0F0FDA242}" destId="{81B71328-1CAF-43DA-91DC-D11181B2A8AC}" srcOrd="0" destOrd="0" presId="urn:microsoft.com/office/officeart/2005/8/layout/orgChart1"/>
    <dgm:cxn modelId="{7F3E8EC9-1879-45A8-BB95-3ADC7D29783D}" type="presParOf" srcId="{B0588EAA-DEB8-4F0B-B525-5DC0F0FDA242}" destId="{26359883-36F3-43C8-ABE1-450FB50BD640}" srcOrd="1" destOrd="0" presId="urn:microsoft.com/office/officeart/2005/8/layout/orgChart1"/>
    <dgm:cxn modelId="{F0B66571-C2CC-421D-B977-E265300196D3}" type="presParOf" srcId="{72B8A967-E859-48BB-89BC-6599FBA4A196}" destId="{BBF0C348-D1B6-4E63-A026-E20A53BD1D63}" srcOrd="1" destOrd="0" presId="urn:microsoft.com/office/officeart/2005/8/layout/orgChart1"/>
    <dgm:cxn modelId="{5999F109-7FF0-4B5B-A1CB-EE7C5DBCEBCC}" type="presParOf" srcId="{72B8A967-E859-48BB-89BC-6599FBA4A196}" destId="{0302ED00-3E36-4662-A0D8-5B8B6A5A7E72}" srcOrd="2" destOrd="0" presId="urn:microsoft.com/office/officeart/2005/8/layout/orgChart1"/>
    <dgm:cxn modelId="{A4067BE3-6EFF-4752-BC42-C9E863E66922}" type="presParOf" srcId="{3FDFAC50-8756-4683-BFDF-3F8B3A27D8D4}" destId="{8A5B4D17-7945-4D03-A11D-BC655895CE93}" srcOrd="4" destOrd="0" presId="urn:microsoft.com/office/officeart/2005/8/layout/orgChart1"/>
    <dgm:cxn modelId="{B04D72C4-226E-47D6-B9F1-B95124943A0E}" type="presParOf" srcId="{3FDFAC50-8756-4683-BFDF-3F8B3A27D8D4}" destId="{00BC22F7-4F33-4917-8162-B2A1A5B80F4E}" srcOrd="5" destOrd="0" presId="urn:microsoft.com/office/officeart/2005/8/layout/orgChart1"/>
    <dgm:cxn modelId="{4C6A842F-EDCD-4CC9-B995-365669EFAC4B}" type="presParOf" srcId="{00BC22F7-4F33-4917-8162-B2A1A5B80F4E}" destId="{88C23F24-4FBD-4F16-AE99-421EDF719ACC}" srcOrd="0" destOrd="0" presId="urn:microsoft.com/office/officeart/2005/8/layout/orgChart1"/>
    <dgm:cxn modelId="{FA2BD843-8D4C-4237-B678-091C03A1ED30}" type="presParOf" srcId="{88C23F24-4FBD-4F16-AE99-421EDF719ACC}" destId="{7656FB14-E5A2-4F11-958D-CA8105F8B952}" srcOrd="0" destOrd="0" presId="urn:microsoft.com/office/officeart/2005/8/layout/orgChart1"/>
    <dgm:cxn modelId="{2DD3AF38-E9B3-4E06-A1E1-A8F72B779396}" type="presParOf" srcId="{88C23F24-4FBD-4F16-AE99-421EDF719ACC}" destId="{D9B12242-27CC-4E81-B2F6-2CB898EA9C1D}" srcOrd="1" destOrd="0" presId="urn:microsoft.com/office/officeart/2005/8/layout/orgChart1"/>
    <dgm:cxn modelId="{92DDF1BB-8B3C-43ED-8E97-A1FEE157B8F0}" type="presParOf" srcId="{00BC22F7-4F33-4917-8162-B2A1A5B80F4E}" destId="{24785D21-E04B-4755-9960-87A91A87029C}" srcOrd="1" destOrd="0" presId="urn:microsoft.com/office/officeart/2005/8/layout/orgChart1"/>
    <dgm:cxn modelId="{D820C973-71B9-495A-A9BC-A42D3BE3DB85}" type="presParOf" srcId="{00BC22F7-4F33-4917-8162-B2A1A5B80F4E}" destId="{EA8C2338-CAD8-4355-98BD-6C2FEDA1AAF1}" srcOrd="2" destOrd="0" presId="urn:microsoft.com/office/officeart/2005/8/layout/orgChart1"/>
    <dgm:cxn modelId="{C13FF143-977B-41CA-8102-ABBC4B89138C}" type="presParOf" srcId="{3FDFAC50-8756-4683-BFDF-3F8B3A27D8D4}" destId="{C914FBF7-662C-4B11-BFE5-C3E1BA0221E8}" srcOrd="6" destOrd="0" presId="urn:microsoft.com/office/officeart/2005/8/layout/orgChart1"/>
    <dgm:cxn modelId="{802650E3-A10D-4BEE-AEDF-FAE8E19DF86F}" type="presParOf" srcId="{3FDFAC50-8756-4683-BFDF-3F8B3A27D8D4}" destId="{F37A68DE-83A5-4BB5-A294-E7739D95F9E5}" srcOrd="7" destOrd="0" presId="urn:microsoft.com/office/officeart/2005/8/layout/orgChart1"/>
    <dgm:cxn modelId="{1531C7C9-A042-4918-8716-4A28B365E8FE}" type="presParOf" srcId="{F37A68DE-83A5-4BB5-A294-E7739D95F9E5}" destId="{1B3B57A0-0F97-4A76-AC75-6DD0641DC08B}" srcOrd="0" destOrd="0" presId="urn:microsoft.com/office/officeart/2005/8/layout/orgChart1"/>
    <dgm:cxn modelId="{95EECAFF-EDC1-43CC-8F34-5C518C82FB30}" type="presParOf" srcId="{1B3B57A0-0F97-4A76-AC75-6DD0641DC08B}" destId="{65500482-8690-4162-AD87-CEB612AAB473}" srcOrd="0" destOrd="0" presId="urn:microsoft.com/office/officeart/2005/8/layout/orgChart1"/>
    <dgm:cxn modelId="{D19ADDB8-C95D-4FED-AA4C-E308F7EC8D8D}" type="presParOf" srcId="{1B3B57A0-0F97-4A76-AC75-6DD0641DC08B}" destId="{A0D37C54-9E84-4535-9630-54B81C38A6D1}" srcOrd="1" destOrd="0" presId="urn:microsoft.com/office/officeart/2005/8/layout/orgChart1"/>
    <dgm:cxn modelId="{9F02CD02-2A81-44C6-8E07-8118F154A8F0}" type="presParOf" srcId="{F37A68DE-83A5-4BB5-A294-E7739D95F9E5}" destId="{AB590548-F99A-4773-8755-EAC5E46E6ECF}" srcOrd="1" destOrd="0" presId="urn:microsoft.com/office/officeart/2005/8/layout/orgChart1"/>
    <dgm:cxn modelId="{2C716789-4A32-4977-AF17-EFB2199A9BB4}" type="presParOf" srcId="{F37A68DE-83A5-4BB5-A294-E7739D95F9E5}" destId="{E7214C0C-4985-490F-ABBE-AA9810A0CA0F}" srcOrd="2" destOrd="0" presId="urn:microsoft.com/office/officeart/2005/8/layout/orgChart1"/>
    <dgm:cxn modelId="{682370F0-A92E-4BBC-ACE4-4E54856D60BC}" type="presParOf" srcId="{3FDFAC50-8756-4683-BFDF-3F8B3A27D8D4}" destId="{16E7E086-563F-4A2E-9298-682D2C0A064D}" srcOrd="8" destOrd="0" presId="urn:microsoft.com/office/officeart/2005/8/layout/orgChart1"/>
    <dgm:cxn modelId="{01D0ADCB-A6C8-47AC-BAF4-4788D1B63402}" type="presParOf" srcId="{3FDFAC50-8756-4683-BFDF-3F8B3A27D8D4}" destId="{EE938D77-7BFE-4DEF-8A9C-4419C79F2FE5}" srcOrd="9" destOrd="0" presId="urn:microsoft.com/office/officeart/2005/8/layout/orgChart1"/>
    <dgm:cxn modelId="{0C184DB4-42C8-43D2-9DF7-21E8E786065A}" type="presParOf" srcId="{EE938D77-7BFE-4DEF-8A9C-4419C79F2FE5}" destId="{83CDADD1-4100-4382-92AC-2F7A69292607}" srcOrd="0" destOrd="0" presId="urn:microsoft.com/office/officeart/2005/8/layout/orgChart1"/>
    <dgm:cxn modelId="{B5EE5C6C-8EBD-4404-8C3C-002EDB9F50ED}" type="presParOf" srcId="{83CDADD1-4100-4382-92AC-2F7A69292607}" destId="{6E7AA412-985F-43CD-A696-E88AC56FE0F3}" srcOrd="0" destOrd="0" presId="urn:microsoft.com/office/officeart/2005/8/layout/orgChart1"/>
    <dgm:cxn modelId="{A9D82B70-5EF0-4EA5-918C-C75F53D5A320}" type="presParOf" srcId="{83CDADD1-4100-4382-92AC-2F7A69292607}" destId="{BF73CD1F-77B3-4C84-A59F-2531C261480A}" srcOrd="1" destOrd="0" presId="urn:microsoft.com/office/officeart/2005/8/layout/orgChart1"/>
    <dgm:cxn modelId="{E61D29EB-DB88-48B5-956B-7CF0E937251D}" type="presParOf" srcId="{EE938D77-7BFE-4DEF-8A9C-4419C79F2FE5}" destId="{3B064493-67D2-4DD7-A5AE-7CD8930AC1CE}" srcOrd="1" destOrd="0" presId="urn:microsoft.com/office/officeart/2005/8/layout/orgChart1"/>
    <dgm:cxn modelId="{8FD4F36E-84FA-40F6-A672-6D34470856BD}" type="presParOf" srcId="{EE938D77-7BFE-4DEF-8A9C-4419C79F2FE5}" destId="{5D0AD43B-B7CC-4131-8229-9FDA143DC104}" srcOrd="2" destOrd="0" presId="urn:microsoft.com/office/officeart/2005/8/layout/orgChart1"/>
    <dgm:cxn modelId="{56F83293-7B70-4559-AA15-157FA83926C6}" type="presParOf" srcId="{3FDFAC50-8756-4683-BFDF-3F8B3A27D8D4}" destId="{BA577C82-053E-481B-8A43-83A6723F139D}" srcOrd="10" destOrd="0" presId="urn:microsoft.com/office/officeart/2005/8/layout/orgChart1"/>
    <dgm:cxn modelId="{C745ADFF-8D36-48D0-8CE5-B53898CCD7A3}" type="presParOf" srcId="{3FDFAC50-8756-4683-BFDF-3F8B3A27D8D4}" destId="{CB380D28-C62B-41D3-8C50-2EBD987571AF}" srcOrd="11" destOrd="0" presId="urn:microsoft.com/office/officeart/2005/8/layout/orgChart1"/>
    <dgm:cxn modelId="{1F8DF8A0-7A0A-43F4-B812-30862336AABB}" type="presParOf" srcId="{CB380D28-C62B-41D3-8C50-2EBD987571AF}" destId="{2CC56854-70E6-420C-887C-EAD5926448AA}" srcOrd="0" destOrd="0" presId="urn:microsoft.com/office/officeart/2005/8/layout/orgChart1"/>
    <dgm:cxn modelId="{A0B37C58-FB4E-4D97-B553-4E6E89FCBCB1}" type="presParOf" srcId="{2CC56854-70E6-420C-887C-EAD5926448AA}" destId="{12355EBA-C72E-4141-ADBE-662F8BB84A2A}" srcOrd="0" destOrd="0" presId="urn:microsoft.com/office/officeart/2005/8/layout/orgChart1"/>
    <dgm:cxn modelId="{09544E61-0802-4949-AA01-287B2E6A9D72}" type="presParOf" srcId="{2CC56854-70E6-420C-887C-EAD5926448AA}" destId="{B51E1D6D-ACB4-444F-ACEC-3ADD0E2AC36F}" srcOrd="1" destOrd="0" presId="urn:microsoft.com/office/officeart/2005/8/layout/orgChart1"/>
    <dgm:cxn modelId="{26185FE8-CB82-4F4C-847F-14B47E245D31}" type="presParOf" srcId="{CB380D28-C62B-41D3-8C50-2EBD987571AF}" destId="{922D9D87-64A8-4333-B611-86EDE91F2ABD}" srcOrd="1" destOrd="0" presId="urn:microsoft.com/office/officeart/2005/8/layout/orgChart1"/>
    <dgm:cxn modelId="{209D77AB-553F-492C-BC45-A8C26367EA99}" type="presParOf" srcId="{CB380D28-C62B-41D3-8C50-2EBD987571AF}" destId="{541B39D3-87ED-49AB-ACFE-53A34DE8A54D}" srcOrd="2" destOrd="0" presId="urn:microsoft.com/office/officeart/2005/8/layout/orgChart1"/>
    <dgm:cxn modelId="{AF641B42-E004-4961-922A-2B65868F0A52}" type="presParOf" srcId="{12FF652B-2A1A-46F9-8A43-F87F6086B9C6}" destId="{E9173376-FB31-48B1-9A37-BD78616D7B71}" srcOrd="2" destOrd="0" presId="urn:microsoft.com/office/officeart/2005/8/layout/orgChart1"/>
    <dgm:cxn modelId="{871F8998-6F76-4E10-9F11-F1BFB0B0C207}" type="presParOf" srcId="{E9173376-FB31-48B1-9A37-BD78616D7B71}" destId="{388E4410-B78C-4C03-B868-B16F56902239}" srcOrd="0" destOrd="0" presId="urn:microsoft.com/office/officeart/2005/8/layout/orgChart1"/>
    <dgm:cxn modelId="{D7B9D8FA-2DBC-45E8-ADA4-642BF5CC5C83}" type="presParOf" srcId="{E9173376-FB31-48B1-9A37-BD78616D7B71}" destId="{ADC21664-9D61-4AE5-A8F6-EFD77B87C44D}" srcOrd="1" destOrd="0" presId="urn:microsoft.com/office/officeart/2005/8/layout/orgChart1"/>
    <dgm:cxn modelId="{35CAC0C0-E282-4904-8AF6-5E470D83CD08}" type="presParOf" srcId="{ADC21664-9D61-4AE5-A8F6-EFD77B87C44D}" destId="{6AC5CA79-C2BD-4850-9D62-31935FC81892}" srcOrd="0" destOrd="0" presId="urn:microsoft.com/office/officeart/2005/8/layout/orgChart1"/>
    <dgm:cxn modelId="{B679BF58-9E1B-47EA-968F-62F1E990188F}" type="presParOf" srcId="{6AC5CA79-C2BD-4850-9D62-31935FC81892}" destId="{BAFED804-5ED4-4779-BB61-453B4213D0C8}" srcOrd="0" destOrd="0" presId="urn:microsoft.com/office/officeart/2005/8/layout/orgChart1"/>
    <dgm:cxn modelId="{FFD20784-83EC-436F-A92F-C75EAA12AAD2}" type="presParOf" srcId="{6AC5CA79-C2BD-4850-9D62-31935FC81892}" destId="{EBF73760-222F-462E-A969-DB553B04E1A8}" srcOrd="1" destOrd="0" presId="urn:microsoft.com/office/officeart/2005/8/layout/orgChart1"/>
    <dgm:cxn modelId="{73C16A0D-C666-4A3D-B2BC-FCDECB8BA385}" type="presParOf" srcId="{ADC21664-9D61-4AE5-A8F6-EFD77B87C44D}" destId="{A60BBF58-89E2-4889-8F90-565533A84CD1}" srcOrd="1" destOrd="0" presId="urn:microsoft.com/office/officeart/2005/8/layout/orgChart1"/>
    <dgm:cxn modelId="{6365B5D6-4612-4804-87E1-C1170826BC8D}" type="presParOf" srcId="{ADC21664-9D61-4AE5-A8F6-EFD77B87C44D}" destId="{EDE11836-D812-4726-B63A-58C32D8E6821}" srcOrd="2" destOrd="0" presId="urn:microsoft.com/office/officeart/2005/8/layout/orgChart1"/>
    <dgm:cxn modelId="{344E72EA-37FF-4228-A390-B61A38FF210E}" type="presParOf" srcId="{E9173376-FB31-48B1-9A37-BD78616D7B71}" destId="{CB8E36E4-7E9C-4840-A4F7-1CA22696D447}" srcOrd="2" destOrd="0" presId="urn:microsoft.com/office/officeart/2005/8/layout/orgChart1"/>
    <dgm:cxn modelId="{C2CA772B-B1D7-4FA2-AC43-F289AD59FAE6}" type="presParOf" srcId="{E9173376-FB31-48B1-9A37-BD78616D7B71}" destId="{4C2C4B03-587A-491F-8454-1071CA6BCFDC}" srcOrd="3" destOrd="0" presId="urn:microsoft.com/office/officeart/2005/8/layout/orgChart1"/>
    <dgm:cxn modelId="{C323A2F1-C8DE-4615-A357-F32910F523CD}" type="presParOf" srcId="{4C2C4B03-587A-491F-8454-1071CA6BCFDC}" destId="{FD64715D-E1F5-4A5C-B4FD-08B9A82E3623}" srcOrd="0" destOrd="0" presId="urn:microsoft.com/office/officeart/2005/8/layout/orgChart1"/>
    <dgm:cxn modelId="{DA549536-7058-439F-876D-E0BB40D2B21C}" type="presParOf" srcId="{FD64715D-E1F5-4A5C-B4FD-08B9A82E3623}" destId="{48C03A66-FE63-442C-8E6B-38F0433208C6}" srcOrd="0" destOrd="0" presId="urn:microsoft.com/office/officeart/2005/8/layout/orgChart1"/>
    <dgm:cxn modelId="{1E1146D9-062C-4824-82CA-61624E4D6F72}" type="presParOf" srcId="{FD64715D-E1F5-4A5C-B4FD-08B9A82E3623}" destId="{43E5FB92-6DD7-4515-994C-A563EEF1B606}" srcOrd="1" destOrd="0" presId="urn:microsoft.com/office/officeart/2005/8/layout/orgChart1"/>
    <dgm:cxn modelId="{D540CD38-6B39-469B-9E59-F80D72873139}" type="presParOf" srcId="{4C2C4B03-587A-491F-8454-1071CA6BCFDC}" destId="{7E9836EB-EA7C-4E81-AA2B-1409201E1320}" srcOrd="1" destOrd="0" presId="urn:microsoft.com/office/officeart/2005/8/layout/orgChart1"/>
    <dgm:cxn modelId="{33052CB6-D02E-4370-8AD5-9CB5B07CBA8F}" type="presParOf" srcId="{4C2C4B03-587A-491F-8454-1071CA6BCFDC}" destId="{DCF550F1-D98E-4E56-B5F3-FA7097859A35}" srcOrd="2" destOrd="0" presId="urn:microsoft.com/office/officeart/2005/8/layout/orgChart1"/>
    <dgm:cxn modelId="{73A193EC-CF5C-414A-B3CD-EF75DF8C0BE8}" type="presParOf" srcId="{E9173376-FB31-48B1-9A37-BD78616D7B71}" destId="{D9675663-D2CA-4F8A-A74E-A8DE7B5A774E}" srcOrd="4" destOrd="0" presId="urn:microsoft.com/office/officeart/2005/8/layout/orgChart1"/>
    <dgm:cxn modelId="{9704A1F0-8A0F-4383-9C92-5A6DF3ABCD96}" type="presParOf" srcId="{E9173376-FB31-48B1-9A37-BD78616D7B71}" destId="{A7B17933-023D-4FAE-B506-696C2E59955D}" srcOrd="5" destOrd="0" presId="urn:microsoft.com/office/officeart/2005/8/layout/orgChart1"/>
    <dgm:cxn modelId="{A4B8D859-6BA2-4B37-ADFB-A1B600778AE5}" type="presParOf" srcId="{A7B17933-023D-4FAE-B506-696C2E59955D}" destId="{C7F271CE-5611-412C-BEED-6C9D1A70A5F1}" srcOrd="0" destOrd="0" presId="urn:microsoft.com/office/officeart/2005/8/layout/orgChart1"/>
    <dgm:cxn modelId="{874A3C5D-B0FF-4373-9601-0B2EBBDBF601}" type="presParOf" srcId="{C7F271CE-5611-412C-BEED-6C9D1A70A5F1}" destId="{046A5BAB-B12E-4577-A33A-A4CFC5888EA7}" srcOrd="0" destOrd="0" presId="urn:microsoft.com/office/officeart/2005/8/layout/orgChart1"/>
    <dgm:cxn modelId="{FAE0E85F-C006-4E87-A0B5-22BEC1D903E2}" type="presParOf" srcId="{C7F271CE-5611-412C-BEED-6C9D1A70A5F1}" destId="{AA9B3E97-EFE5-4031-AE0D-122E5F9DE7AF}" srcOrd="1" destOrd="0" presId="urn:microsoft.com/office/officeart/2005/8/layout/orgChart1"/>
    <dgm:cxn modelId="{FEA4E19F-50DA-448E-B34D-0694BE5B0CC6}" type="presParOf" srcId="{A7B17933-023D-4FAE-B506-696C2E59955D}" destId="{AAB29449-7F65-4682-AF96-9F4C09C96DA4}" srcOrd="1" destOrd="0" presId="urn:microsoft.com/office/officeart/2005/8/layout/orgChart1"/>
    <dgm:cxn modelId="{5E7977FC-C033-46FC-8675-05E6CDBD8764}" type="presParOf" srcId="{A7B17933-023D-4FAE-B506-696C2E59955D}" destId="{169CBB90-6DDA-4675-B96E-3E0C439828B3}" srcOrd="2" destOrd="0" presId="urn:microsoft.com/office/officeart/2005/8/layout/orgChart1"/>
    <dgm:cxn modelId="{465DD9B2-B8E6-45C3-9518-BC1E7C75508E}" type="presParOf" srcId="{E9173376-FB31-48B1-9A37-BD78616D7B71}" destId="{2C2F03B6-E119-4E3D-B818-560B6B64986D}" srcOrd="6" destOrd="0" presId="urn:microsoft.com/office/officeart/2005/8/layout/orgChart1"/>
    <dgm:cxn modelId="{A09B9BCB-7F4B-49FF-B585-075224ECE662}" type="presParOf" srcId="{E9173376-FB31-48B1-9A37-BD78616D7B71}" destId="{CB031705-D85E-4028-A2A7-304258905437}" srcOrd="7" destOrd="0" presId="urn:microsoft.com/office/officeart/2005/8/layout/orgChart1"/>
    <dgm:cxn modelId="{1AF5EF9D-5871-47C7-9ACA-53F9E62A9F56}" type="presParOf" srcId="{CB031705-D85E-4028-A2A7-304258905437}" destId="{40F92222-6DA7-4A3A-834B-02B698309751}" srcOrd="0" destOrd="0" presId="urn:microsoft.com/office/officeart/2005/8/layout/orgChart1"/>
    <dgm:cxn modelId="{E412869F-D91A-42B9-AE89-8ECC85078E59}" type="presParOf" srcId="{40F92222-6DA7-4A3A-834B-02B698309751}" destId="{C4BA605C-29FE-49F5-9677-CCF160904241}" srcOrd="0" destOrd="0" presId="urn:microsoft.com/office/officeart/2005/8/layout/orgChart1"/>
    <dgm:cxn modelId="{1F5D0A70-33BD-4745-BB78-18555F378707}" type="presParOf" srcId="{40F92222-6DA7-4A3A-834B-02B698309751}" destId="{DBFE82FB-DEF1-4D03-A50F-C7CE6B43A59D}" srcOrd="1" destOrd="0" presId="urn:microsoft.com/office/officeart/2005/8/layout/orgChart1"/>
    <dgm:cxn modelId="{B6FB0B9D-8D6B-4AF5-83A1-F72E2A290A2E}" type="presParOf" srcId="{CB031705-D85E-4028-A2A7-304258905437}" destId="{2A46A8A3-1844-405B-AC2C-822E6D5B0519}" srcOrd="1" destOrd="0" presId="urn:microsoft.com/office/officeart/2005/8/layout/orgChart1"/>
    <dgm:cxn modelId="{590E03F7-7E28-4F30-BFB3-4281CB6122F6}" type="presParOf" srcId="{CB031705-D85E-4028-A2A7-304258905437}" destId="{1868C256-23C5-4D6A-AF08-C02F1FDDDA6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28B6CC7-0BD7-4FD5-B315-F87B6C5E5E64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pPr latinLnBrk="1"/>
          <a:endParaRPr lang="ko-KR" altLang="en-US"/>
        </a:p>
      </dgm:t>
    </dgm:pt>
    <dgm:pt modelId="{DF0B7EAC-B296-47B8-94BC-1DE8D4D81595}">
      <dgm:prSet phldrT="[텍스트]" custT="1"/>
      <dgm:spPr/>
      <dgm:t>
        <a:bodyPr/>
        <a:lstStyle/>
        <a:p>
          <a:pPr latinLnBrk="1"/>
          <a:r>
            <a:rPr lang="ko-KR" altLang="en-US" sz="3200" b="1" dirty="0">
              <a:latin typeface="굴림" panose="020B0600000101010101" pitchFamily="50" charset="-127"/>
              <a:ea typeface="굴림" panose="020B0600000101010101" pitchFamily="50" charset="-127"/>
            </a:rPr>
            <a:t>창의적 인재</a:t>
          </a:r>
        </a:p>
      </dgm:t>
    </dgm:pt>
    <dgm:pt modelId="{6425E10D-B29E-4FC0-9130-F8FFA61C3F44}" type="parTrans" cxnId="{33AD124B-8CD4-442C-B2DD-CB2E55DC8077}">
      <dgm:prSet/>
      <dgm:spPr/>
      <dgm:t>
        <a:bodyPr/>
        <a:lstStyle/>
        <a:p>
          <a:pPr latinLnBrk="1"/>
          <a:endParaRPr lang="ko-KR" altLang="en-US"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E03222B2-2C5F-4FD6-93FE-D4AEE5173151}" type="sibTrans" cxnId="{33AD124B-8CD4-442C-B2DD-CB2E55DC8077}">
      <dgm:prSet/>
      <dgm:spPr/>
      <dgm:t>
        <a:bodyPr/>
        <a:lstStyle/>
        <a:p>
          <a:pPr latinLnBrk="1"/>
          <a:endParaRPr lang="ko-KR" altLang="en-US"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A30901DF-CFA9-4298-B4A1-D97B08166B82}">
      <dgm:prSet phldrT="[텍스트]"/>
      <dgm:spPr/>
      <dgm:t>
        <a:bodyPr/>
        <a:lstStyle/>
        <a:p>
          <a:pPr latinLnBrk="1"/>
          <a:r>
            <a:rPr lang="ko-KR" altLang="en-US" dirty="0">
              <a:latin typeface="굴림" panose="020B0600000101010101" pitchFamily="50" charset="-127"/>
              <a:ea typeface="굴림" panose="020B0600000101010101" pitchFamily="50" charset="-127"/>
            </a:rPr>
            <a:t>입체적 과학기반교육을 바탕으로 미래 첨단 소재 강국을 이끌어 갈 </a:t>
          </a:r>
          <a:r>
            <a:rPr lang="ko-KR" altLang="en-US" b="1" dirty="0">
              <a:latin typeface="굴림" panose="020B0600000101010101" pitchFamily="50" charset="-127"/>
              <a:ea typeface="굴림" panose="020B0600000101010101" pitchFamily="50" charset="-127"/>
            </a:rPr>
            <a:t>창의적 과학인의 양성</a:t>
          </a:r>
        </a:p>
      </dgm:t>
    </dgm:pt>
    <dgm:pt modelId="{A98565BA-22E0-4239-B768-CE94391F6E91}" type="parTrans" cxnId="{6BC40C96-AB1A-425F-B643-8D2BD9AD2D3D}">
      <dgm:prSet/>
      <dgm:spPr/>
      <dgm:t>
        <a:bodyPr/>
        <a:lstStyle/>
        <a:p>
          <a:pPr latinLnBrk="1"/>
          <a:endParaRPr lang="ko-KR" altLang="en-US"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4BCA4D0E-0ED7-44F0-9937-9D37E82EE5C0}" type="sibTrans" cxnId="{6BC40C96-AB1A-425F-B643-8D2BD9AD2D3D}">
      <dgm:prSet/>
      <dgm:spPr/>
      <dgm:t>
        <a:bodyPr/>
        <a:lstStyle/>
        <a:p>
          <a:pPr latinLnBrk="1"/>
          <a:endParaRPr lang="ko-KR" altLang="en-US"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C6F98DD9-0C6A-4773-ACCD-4841D42209B9}">
      <dgm:prSet phldrT="[텍스트]" custT="1"/>
      <dgm:spPr/>
      <dgm:t>
        <a:bodyPr/>
        <a:lstStyle/>
        <a:p>
          <a:pPr latinLnBrk="1"/>
          <a:r>
            <a:rPr lang="ko-KR" altLang="en-US" sz="3200" b="1" dirty="0">
              <a:latin typeface="굴림" panose="020B0600000101010101" pitchFamily="50" charset="-127"/>
              <a:ea typeface="굴림" panose="020B0600000101010101" pitchFamily="50" charset="-127"/>
            </a:rPr>
            <a:t>실용적 인재</a:t>
          </a:r>
        </a:p>
      </dgm:t>
    </dgm:pt>
    <dgm:pt modelId="{811A8EA4-0831-4444-9E22-0DD29C6FE6FB}" type="parTrans" cxnId="{4455F565-E3AC-4A52-A6C3-AD088C7E66EA}">
      <dgm:prSet/>
      <dgm:spPr/>
      <dgm:t>
        <a:bodyPr/>
        <a:lstStyle/>
        <a:p>
          <a:pPr latinLnBrk="1"/>
          <a:endParaRPr lang="ko-KR" altLang="en-US"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8CFE2AE7-EB3E-421C-A9AE-471B1DA0282C}" type="sibTrans" cxnId="{4455F565-E3AC-4A52-A6C3-AD088C7E66EA}">
      <dgm:prSet/>
      <dgm:spPr/>
      <dgm:t>
        <a:bodyPr/>
        <a:lstStyle/>
        <a:p>
          <a:pPr latinLnBrk="1"/>
          <a:endParaRPr lang="ko-KR" altLang="en-US"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F9F4C91E-A512-483E-AACA-5D0E85AFEEF4}">
      <dgm:prSet phldrT="[텍스트]"/>
      <dgm:spPr/>
      <dgm:t>
        <a:bodyPr/>
        <a:lstStyle/>
        <a:p>
          <a:pPr latinLnBrk="1"/>
          <a:r>
            <a:rPr lang="ko-KR" altLang="en-US" dirty="0">
              <a:latin typeface="굴림" panose="020B0600000101010101" pitchFamily="50" charset="-127"/>
              <a:ea typeface="굴림" panose="020B0600000101010101" pitchFamily="50" charset="-127"/>
            </a:rPr>
            <a:t>신소재공학 중심의 전문교육을 바탕으로 미래 산업을 주도하는 </a:t>
          </a:r>
          <a:r>
            <a:rPr lang="ko-KR" altLang="en-US" b="1" dirty="0">
              <a:latin typeface="굴림" panose="020B0600000101010101" pitchFamily="50" charset="-127"/>
              <a:ea typeface="굴림" panose="020B0600000101010101" pitchFamily="50" charset="-127"/>
            </a:rPr>
            <a:t>실용적 공학인의 양성</a:t>
          </a:r>
        </a:p>
      </dgm:t>
    </dgm:pt>
    <dgm:pt modelId="{8852B0B2-EC7C-404A-8F7B-C15061308C28}" type="parTrans" cxnId="{EDF1ED49-B857-4733-B1C7-D7308CBF0B62}">
      <dgm:prSet/>
      <dgm:spPr/>
      <dgm:t>
        <a:bodyPr/>
        <a:lstStyle/>
        <a:p>
          <a:pPr latinLnBrk="1"/>
          <a:endParaRPr lang="ko-KR" altLang="en-US"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2E49E903-0E81-4F30-B335-A6793B837E02}" type="sibTrans" cxnId="{EDF1ED49-B857-4733-B1C7-D7308CBF0B62}">
      <dgm:prSet/>
      <dgm:spPr/>
      <dgm:t>
        <a:bodyPr/>
        <a:lstStyle/>
        <a:p>
          <a:pPr latinLnBrk="1"/>
          <a:endParaRPr lang="ko-KR" altLang="en-US"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D871A418-D21A-4B86-A1D5-A3A03A497196}">
      <dgm:prSet phldrT="[텍스트]" custT="1"/>
      <dgm:spPr/>
      <dgm:t>
        <a:bodyPr/>
        <a:lstStyle/>
        <a:p>
          <a:pPr latinLnBrk="1"/>
          <a:r>
            <a:rPr lang="ko-KR" altLang="en-US" sz="3200" b="1" dirty="0">
              <a:latin typeface="굴림" panose="020B0600000101010101" pitchFamily="50" charset="-127"/>
              <a:ea typeface="굴림" panose="020B0600000101010101" pitchFamily="50" charset="-127"/>
            </a:rPr>
            <a:t>지도적 인재</a:t>
          </a:r>
        </a:p>
      </dgm:t>
    </dgm:pt>
    <dgm:pt modelId="{3FD9C29D-AD25-406A-8F3E-2085CE824E39}" type="parTrans" cxnId="{F5DF62C3-318E-494D-BC86-DDB2D47A46C6}">
      <dgm:prSet/>
      <dgm:spPr/>
      <dgm:t>
        <a:bodyPr/>
        <a:lstStyle/>
        <a:p>
          <a:pPr latinLnBrk="1"/>
          <a:endParaRPr lang="ko-KR" altLang="en-US"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B4440619-CF83-4526-8A77-FBD59B39E6B4}" type="sibTrans" cxnId="{F5DF62C3-318E-494D-BC86-DDB2D47A46C6}">
      <dgm:prSet/>
      <dgm:spPr/>
      <dgm:t>
        <a:bodyPr/>
        <a:lstStyle/>
        <a:p>
          <a:pPr latinLnBrk="1"/>
          <a:endParaRPr lang="ko-KR" altLang="en-US"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82AF0C6D-D929-44E3-925C-6372790886E9}">
      <dgm:prSet phldrT="[텍스트]"/>
      <dgm:spPr/>
      <dgm:t>
        <a:bodyPr/>
        <a:lstStyle/>
        <a:p>
          <a:pPr latinLnBrk="1"/>
          <a:r>
            <a:rPr lang="ko-KR" altLang="en-US" dirty="0">
              <a:latin typeface="굴림" panose="020B0600000101010101" pitchFamily="50" charset="-127"/>
              <a:ea typeface="굴림" panose="020B0600000101010101" pitchFamily="50" charset="-127"/>
            </a:rPr>
            <a:t>전인적 인성교육을 바탕으로 국가와 인류 발전에 공헌하는 </a:t>
          </a:r>
          <a:r>
            <a:rPr lang="ko-KR" altLang="en-US" b="1" dirty="0">
              <a:latin typeface="굴림" panose="020B0600000101010101" pitchFamily="50" charset="-127"/>
              <a:ea typeface="굴림" panose="020B0600000101010101" pitchFamily="50" charset="-127"/>
            </a:rPr>
            <a:t>윤리적 지성인의 양성 </a:t>
          </a:r>
        </a:p>
      </dgm:t>
    </dgm:pt>
    <dgm:pt modelId="{328CA42A-D526-4EC0-ADF3-491F26605F06}" type="parTrans" cxnId="{6B21ADCE-C28F-4AA9-84A8-B233FB202215}">
      <dgm:prSet/>
      <dgm:spPr/>
      <dgm:t>
        <a:bodyPr/>
        <a:lstStyle/>
        <a:p>
          <a:pPr latinLnBrk="1"/>
          <a:endParaRPr lang="ko-KR" altLang="en-US"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7CCC91E6-2F17-4E92-9874-B3FA8CF9A15C}" type="sibTrans" cxnId="{6B21ADCE-C28F-4AA9-84A8-B233FB202215}">
      <dgm:prSet/>
      <dgm:spPr/>
      <dgm:t>
        <a:bodyPr/>
        <a:lstStyle/>
        <a:p>
          <a:pPr latinLnBrk="1"/>
          <a:endParaRPr lang="ko-KR" altLang="en-US"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D84BA2A3-32C3-4616-B9EF-5F1B2E107E19}" type="pres">
      <dgm:prSet presAssocID="{328B6CC7-0BD7-4FD5-B315-F87B6C5E5E64}" presName="Name0" presStyleCnt="0">
        <dgm:presLayoutVars>
          <dgm:dir/>
          <dgm:animLvl val="lvl"/>
          <dgm:resizeHandles val="exact"/>
        </dgm:presLayoutVars>
      </dgm:prSet>
      <dgm:spPr/>
    </dgm:pt>
    <dgm:pt modelId="{CE3EF1AF-CEA9-4D3D-8080-65056E822D58}" type="pres">
      <dgm:prSet presAssocID="{DF0B7EAC-B296-47B8-94BC-1DE8D4D81595}" presName="linNode" presStyleCnt="0"/>
      <dgm:spPr/>
    </dgm:pt>
    <dgm:pt modelId="{D1913419-2690-42FE-8C4E-C66D949E2408}" type="pres">
      <dgm:prSet presAssocID="{DF0B7EAC-B296-47B8-94BC-1DE8D4D81595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9453E724-B3A9-4961-BC80-EE420011B882}" type="pres">
      <dgm:prSet presAssocID="{DF0B7EAC-B296-47B8-94BC-1DE8D4D81595}" presName="descendantText" presStyleLbl="alignAccFollowNode1" presStyleIdx="0" presStyleCnt="3">
        <dgm:presLayoutVars>
          <dgm:bulletEnabled val="1"/>
        </dgm:presLayoutVars>
      </dgm:prSet>
      <dgm:spPr/>
    </dgm:pt>
    <dgm:pt modelId="{0F30D7FA-AB8C-437C-AF1F-4B3764D10272}" type="pres">
      <dgm:prSet presAssocID="{E03222B2-2C5F-4FD6-93FE-D4AEE5173151}" presName="sp" presStyleCnt="0"/>
      <dgm:spPr/>
    </dgm:pt>
    <dgm:pt modelId="{2881FAC2-2044-4FA4-81E8-7F96223F5ACC}" type="pres">
      <dgm:prSet presAssocID="{C6F98DD9-0C6A-4773-ACCD-4841D42209B9}" presName="linNode" presStyleCnt="0"/>
      <dgm:spPr/>
    </dgm:pt>
    <dgm:pt modelId="{4211672E-7759-42D1-B83C-838DDC08B901}" type="pres">
      <dgm:prSet presAssocID="{C6F98DD9-0C6A-4773-ACCD-4841D42209B9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330106B6-B3A2-4FE6-A893-83D18B930A01}" type="pres">
      <dgm:prSet presAssocID="{C6F98DD9-0C6A-4773-ACCD-4841D42209B9}" presName="descendantText" presStyleLbl="alignAccFollowNode1" presStyleIdx="1" presStyleCnt="3">
        <dgm:presLayoutVars>
          <dgm:bulletEnabled val="1"/>
        </dgm:presLayoutVars>
      </dgm:prSet>
      <dgm:spPr/>
    </dgm:pt>
    <dgm:pt modelId="{6BDBCDA1-64F0-4E28-B9D0-282925DA8588}" type="pres">
      <dgm:prSet presAssocID="{8CFE2AE7-EB3E-421C-A9AE-471B1DA0282C}" presName="sp" presStyleCnt="0"/>
      <dgm:spPr/>
    </dgm:pt>
    <dgm:pt modelId="{EDC0D3FB-5AB4-4922-B152-DB86803B8737}" type="pres">
      <dgm:prSet presAssocID="{D871A418-D21A-4B86-A1D5-A3A03A497196}" presName="linNode" presStyleCnt="0"/>
      <dgm:spPr/>
    </dgm:pt>
    <dgm:pt modelId="{9C271554-1742-491D-84B6-3EBF6EA984AF}" type="pres">
      <dgm:prSet presAssocID="{D871A418-D21A-4B86-A1D5-A3A03A497196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E27677B3-5DBD-4210-901F-6C941F36979E}" type="pres">
      <dgm:prSet presAssocID="{D871A418-D21A-4B86-A1D5-A3A03A497196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E0B02709-3ECF-40E6-89AB-E6E375A4E4E2}" type="presOf" srcId="{D871A418-D21A-4B86-A1D5-A3A03A497196}" destId="{9C271554-1742-491D-84B6-3EBF6EA984AF}" srcOrd="0" destOrd="0" presId="urn:microsoft.com/office/officeart/2005/8/layout/vList5"/>
    <dgm:cxn modelId="{4455F565-E3AC-4A52-A6C3-AD088C7E66EA}" srcId="{328B6CC7-0BD7-4FD5-B315-F87B6C5E5E64}" destId="{C6F98DD9-0C6A-4773-ACCD-4841D42209B9}" srcOrd="1" destOrd="0" parTransId="{811A8EA4-0831-4444-9E22-0DD29C6FE6FB}" sibTransId="{8CFE2AE7-EB3E-421C-A9AE-471B1DA0282C}"/>
    <dgm:cxn modelId="{EDF1ED49-B857-4733-B1C7-D7308CBF0B62}" srcId="{C6F98DD9-0C6A-4773-ACCD-4841D42209B9}" destId="{F9F4C91E-A512-483E-AACA-5D0E85AFEEF4}" srcOrd="0" destOrd="0" parTransId="{8852B0B2-EC7C-404A-8F7B-C15061308C28}" sibTransId="{2E49E903-0E81-4F30-B335-A6793B837E02}"/>
    <dgm:cxn modelId="{33AD124B-8CD4-442C-B2DD-CB2E55DC8077}" srcId="{328B6CC7-0BD7-4FD5-B315-F87B6C5E5E64}" destId="{DF0B7EAC-B296-47B8-94BC-1DE8D4D81595}" srcOrd="0" destOrd="0" parTransId="{6425E10D-B29E-4FC0-9130-F8FFA61C3F44}" sibTransId="{E03222B2-2C5F-4FD6-93FE-D4AEE5173151}"/>
    <dgm:cxn modelId="{7FD5B950-AACD-4231-8B0E-2CCBB0BCC2BC}" type="presOf" srcId="{DF0B7EAC-B296-47B8-94BC-1DE8D4D81595}" destId="{D1913419-2690-42FE-8C4E-C66D949E2408}" srcOrd="0" destOrd="0" presId="urn:microsoft.com/office/officeart/2005/8/layout/vList5"/>
    <dgm:cxn modelId="{DFF8E08A-199C-40A6-B6B6-1DBCB4FCE13E}" type="presOf" srcId="{82AF0C6D-D929-44E3-925C-6372790886E9}" destId="{E27677B3-5DBD-4210-901F-6C941F36979E}" srcOrd="0" destOrd="0" presId="urn:microsoft.com/office/officeart/2005/8/layout/vList5"/>
    <dgm:cxn modelId="{6BC40C96-AB1A-425F-B643-8D2BD9AD2D3D}" srcId="{DF0B7EAC-B296-47B8-94BC-1DE8D4D81595}" destId="{A30901DF-CFA9-4298-B4A1-D97B08166B82}" srcOrd="0" destOrd="0" parTransId="{A98565BA-22E0-4239-B768-CE94391F6E91}" sibTransId="{4BCA4D0E-0ED7-44F0-9937-9D37E82EE5C0}"/>
    <dgm:cxn modelId="{D24471AC-48B8-419E-96E4-DCC429AD7809}" type="presOf" srcId="{328B6CC7-0BD7-4FD5-B315-F87B6C5E5E64}" destId="{D84BA2A3-32C3-4616-B9EF-5F1B2E107E19}" srcOrd="0" destOrd="0" presId="urn:microsoft.com/office/officeart/2005/8/layout/vList5"/>
    <dgm:cxn modelId="{F5DF62C3-318E-494D-BC86-DDB2D47A46C6}" srcId="{328B6CC7-0BD7-4FD5-B315-F87B6C5E5E64}" destId="{D871A418-D21A-4B86-A1D5-A3A03A497196}" srcOrd="2" destOrd="0" parTransId="{3FD9C29D-AD25-406A-8F3E-2085CE824E39}" sibTransId="{B4440619-CF83-4526-8A77-FBD59B39E6B4}"/>
    <dgm:cxn modelId="{6B21ADCE-C28F-4AA9-84A8-B233FB202215}" srcId="{D871A418-D21A-4B86-A1D5-A3A03A497196}" destId="{82AF0C6D-D929-44E3-925C-6372790886E9}" srcOrd="0" destOrd="0" parTransId="{328CA42A-D526-4EC0-ADF3-491F26605F06}" sibTransId="{7CCC91E6-2F17-4E92-9874-B3FA8CF9A15C}"/>
    <dgm:cxn modelId="{D1F2F8DA-4674-4E4E-BA97-ACC4AC129D22}" type="presOf" srcId="{C6F98DD9-0C6A-4773-ACCD-4841D42209B9}" destId="{4211672E-7759-42D1-B83C-838DDC08B901}" srcOrd="0" destOrd="0" presId="urn:microsoft.com/office/officeart/2005/8/layout/vList5"/>
    <dgm:cxn modelId="{89CF14F0-C9AC-4D9C-9ADF-4CE2C7FB8606}" type="presOf" srcId="{F9F4C91E-A512-483E-AACA-5D0E85AFEEF4}" destId="{330106B6-B3A2-4FE6-A893-83D18B930A01}" srcOrd="0" destOrd="0" presId="urn:microsoft.com/office/officeart/2005/8/layout/vList5"/>
    <dgm:cxn modelId="{5B5216FF-7320-4D0C-BAAB-ED0D6FD4B426}" type="presOf" srcId="{A30901DF-CFA9-4298-B4A1-D97B08166B82}" destId="{9453E724-B3A9-4961-BC80-EE420011B882}" srcOrd="0" destOrd="0" presId="urn:microsoft.com/office/officeart/2005/8/layout/vList5"/>
    <dgm:cxn modelId="{7F064E4E-83FF-4D06-84DA-E818368E0DC6}" type="presParOf" srcId="{D84BA2A3-32C3-4616-B9EF-5F1B2E107E19}" destId="{CE3EF1AF-CEA9-4D3D-8080-65056E822D58}" srcOrd="0" destOrd="0" presId="urn:microsoft.com/office/officeart/2005/8/layout/vList5"/>
    <dgm:cxn modelId="{31404B3E-31E2-47BB-9324-604BB9B472F2}" type="presParOf" srcId="{CE3EF1AF-CEA9-4D3D-8080-65056E822D58}" destId="{D1913419-2690-42FE-8C4E-C66D949E2408}" srcOrd="0" destOrd="0" presId="urn:microsoft.com/office/officeart/2005/8/layout/vList5"/>
    <dgm:cxn modelId="{3B0A99E9-CE0C-41D8-904E-0642AE41BBA9}" type="presParOf" srcId="{CE3EF1AF-CEA9-4D3D-8080-65056E822D58}" destId="{9453E724-B3A9-4961-BC80-EE420011B882}" srcOrd="1" destOrd="0" presId="urn:microsoft.com/office/officeart/2005/8/layout/vList5"/>
    <dgm:cxn modelId="{725EAD8B-1A96-4EC9-B64B-52B71BB23A1C}" type="presParOf" srcId="{D84BA2A3-32C3-4616-B9EF-5F1B2E107E19}" destId="{0F30D7FA-AB8C-437C-AF1F-4B3764D10272}" srcOrd="1" destOrd="0" presId="urn:microsoft.com/office/officeart/2005/8/layout/vList5"/>
    <dgm:cxn modelId="{BA6512D8-0178-4980-8F70-DF3BD55C407F}" type="presParOf" srcId="{D84BA2A3-32C3-4616-B9EF-5F1B2E107E19}" destId="{2881FAC2-2044-4FA4-81E8-7F96223F5ACC}" srcOrd="2" destOrd="0" presId="urn:microsoft.com/office/officeart/2005/8/layout/vList5"/>
    <dgm:cxn modelId="{3887A72B-882B-4D5C-9EB8-18C6281A3B51}" type="presParOf" srcId="{2881FAC2-2044-4FA4-81E8-7F96223F5ACC}" destId="{4211672E-7759-42D1-B83C-838DDC08B901}" srcOrd="0" destOrd="0" presId="urn:microsoft.com/office/officeart/2005/8/layout/vList5"/>
    <dgm:cxn modelId="{94CE2C54-39AD-4B05-B37A-3B798EF9A14D}" type="presParOf" srcId="{2881FAC2-2044-4FA4-81E8-7F96223F5ACC}" destId="{330106B6-B3A2-4FE6-A893-83D18B930A01}" srcOrd="1" destOrd="0" presId="urn:microsoft.com/office/officeart/2005/8/layout/vList5"/>
    <dgm:cxn modelId="{1C6D3077-4633-4B8B-BF1A-AD92CE55B63E}" type="presParOf" srcId="{D84BA2A3-32C3-4616-B9EF-5F1B2E107E19}" destId="{6BDBCDA1-64F0-4E28-B9D0-282925DA8588}" srcOrd="3" destOrd="0" presId="urn:microsoft.com/office/officeart/2005/8/layout/vList5"/>
    <dgm:cxn modelId="{82F645DF-A0B6-44BE-9EF6-89ED70FDAF78}" type="presParOf" srcId="{D84BA2A3-32C3-4616-B9EF-5F1B2E107E19}" destId="{EDC0D3FB-5AB4-4922-B152-DB86803B8737}" srcOrd="4" destOrd="0" presId="urn:microsoft.com/office/officeart/2005/8/layout/vList5"/>
    <dgm:cxn modelId="{C585391E-08DA-4CA0-A281-C248C6E6875C}" type="presParOf" srcId="{EDC0D3FB-5AB4-4922-B152-DB86803B8737}" destId="{9C271554-1742-491D-84B6-3EBF6EA984AF}" srcOrd="0" destOrd="0" presId="urn:microsoft.com/office/officeart/2005/8/layout/vList5"/>
    <dgm:cxn modelId="{AA20CB39-4391-4F11-9828-13725FD617B1}" type="presParOf" srcId="{EDC0D3FB-5AB4-4922-B152-DB86803B8737}" destId="{E27677B3-5DBD-4210-901F-6C941F36979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62AA395-AD44-4771-BB5C-68D843FEBC65}" type="doc">
      <dgm:prSet loTypeId="urn:microsoft.com/office/officeart/2005/8/layout/orgChart1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pPr latinLnBrk="1"/>
          <a:endParaRPr lang="ko-KR" altLang="en-US"/>
        </a:p>
      </dgm:t>
    </dgm:pt>
    <dgm:pt modelId="{0D09F327-05A1-41F6-8DF6-46727C66CA10}">
      <dgm:prSet phldrT="[텍스트]" custT="1"/>
      <dgm:spPr>
        <a:solidFill>
          <a:schemeClr val="accent6">
            <a:lumMod val="50000"/>
          </a:schemeClr>
        </a:solidFill>
      </dgm:spPr>
      <dgm:t>
        <a:bodyPr/>
        <a:lstStyle/>
        <a:p>
          <a:pPr latinLnBrk="1"/>
          <a:r>
            <a:rPr lang="ko-KR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신소재공학과 </a:t>
          </a:r>
          <a:r>
            <a:rPr lang="ko-KR" altLang="en-US" sz="28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심화전공</a:t>
          </a:r>
          <a:endParaRPr lang="ko-KR" alt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77661939-3849-414F-9A6D-C29C6E6133A6}" type="parTrans" cxnId="{3083C970-0EE5-4F72-B801-D7BC07215E6B}">
      <dgm:prSet/>
      <dgm:spPr/>
      <dgm:t>
        <a:bodyPr/>
        <a:lstStyle/>
        <a:p>
          <a:pPr latinLnBrk="1"/>
          <a:endParaRPr lang="ko-KR" altLang="en-US"/>
        </a:p>
      </dgm:t>
    </dgm:pt>
    <dgm:pt modelId="{96D57711-6E57-4E1D-AAE4-AD7EF41F1DDB}" type="sibTrans" cxnId="{3083C970-0EE5-4F72-B801-D7BC07215E6B}">
      <dgm:prSet/>
      <dgm:spPr/>
      <dgm:t>
        <a:bodyPr/>
        <a:lstStyle/>
        <a:p>
          <a:pPr latinLnBrk="1"/>
          <a:endParaRPr lang="ko-KR" altLang="en-US"/>
        </a:p>
      </dgm:t>
    </dgm:pt>
    <dgm:pt modelId="{0EE64D13-02E5-46BA-88DE-1DE94EF9D249}">
      <dgm:prSet phldrT="[텍스트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latinLnBrk="1"/>
          <a:r>
            <a: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항공우주 및 자동차 부품 신소재 트랙</a:t>
          </a:r>
          <a:endParaRPr lang="ko-KR" alt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7794F695-C727-4027-A2DD-D44FFF2B3E5E}" type="parTrans" cxnId="{90C9374A-C602-4491-9046-D91332B5BCEF}">
      <dgm:prSet>
        <dgm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dgm:style>
      </dgm:prSet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endParaRPr lang="ko-KR" altLang="en-US"/>
        </a:p>
      </dgm:t>
    </dgm:pt>
    <dgm:pt modelId="{7036E549-E223-4251-B660-9EA18AD889B7}" type="sibTrans" cxnId="{90C9374A-C602-4491-9046-D91332B5BCEF}">
      <dgm:prSet/>
      <dgm:spPr/>
      <dgm:t>
        <a:bodyPr/>
        <a:lstStyle/>
        <a:p>
          <a:pPr latinLnBrk="1"/>
          <a:endParaRPr lang="ko-KR" altLang="en-US"/>
        </a:p>
      </dgm:t>
    </dgm:pt>
    <dgm:pt modelId="{B0459CC6-06F9-4CB0-91A3-862ECD8FA287}">
      <dgm:prSet phldrT="[텍스트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latinLnBrk="1"/>
          <a:r>
            <a:rPr lang="ko-KR" altLang="en-US" sz="1600" b="1" dirty="0">
              <a:solidFill>
                <a:schemeClr val="tx2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신재생에너지 부품 소재</a:t>
          </a:r>
        </a:p>
      </dgm:t>
    </dgm:pt>
    <dgm:pt modelId="{507D6D5B-CA61-428E-A029-C0E92226E0F6}" type="parTrans" cxnId="{0D5AEC07-4137-4173-AA5D-642D446D054C}">
      <dgm:prSet>
        <dgm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dgm:style>
      </dgm:prSet>
      <dgm:spPr>
        <a:ln w="12700">
          <a:solidFill>
            <a:schemeClr val="tx2">
              <a:lumMod val="50000"/>
            </a:schemeClr>
          </a:solidFill>
        </a:ln>
      </dgm:spPr>
      <dgm:t>
        <a:bodyPr/>
        <a:lstStyle/>
        <a:p>
          <a:pPr latinLnBrk="1"/>
          <a:endParaRPr lang="ko-KR" altLang="en-US"/>
        </a:p>
      </dgm:t>
    </dgm:pt>
    <dgm:pt modelId="{55B426D0-C6A5-44FD-8C91-7BB4F68D1038}" type="sibTrans" cxnId="{0D5AEC07-4137-4173-AA5D-642D446D054C}">
      <dgm:prSet/>
      <dgm:spPr/>
      <dgm:t>
        <a:bodyPr/>
        <a:lstStyle/>
        <a:p>
          <a:pPr latinLnBrk="1"/>
          <a:endParaRPr lang="ko-KR" altLang="en-US"/>
        </a:p>
      </dgm:t>
    </dgm:pt>
    <dgm:pt modelId="{CD69479D-C06B-4861-BC18-7A064E227D46}">
      <dgm:prSet phldrT="[텍스트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latinLnBrk="1"/>
          <a:r>
            <a:rPr lang="ko-KR" altLang="en-US" sz="1600" b="1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철강 및 비철금속</a:t>
          </a:r>
          <a:r>
            <a:rPr lang="en-US" altLang="ko-KR" sz="1600" b="1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경량합금소재</a:t>
          </a:r>
        </a:p>
      </dgm:t>
    </dgm:pt>
    <dgm:pt modelId="{4D5EC9D8-C106-4D62-A3C8-A7CC3522E353}" type="parTrans" cxnId="{F1A58874-535F-4E41-AC33-D631D52CC84D}">
      <dgm:prSet>
        <dgm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dgm:style>
      </dgm:prSet>
      <dgm:spPr>
        <a:ln w="12700">
          <a:solidFill>
            <a:schemeClr val="accent4">
              <a:lumMod val="50000"/>
            </a:schemeClr>
          </a:solidFill>
        </a:ln>
      </dgm:spPr>
      <dgm:t>
        <a:bodyPr/>
        <a:lstStyle/>
        <a:p>
          <a:pPr latinLnBrk="1"/>
          <a:endParaRPr lang="ko-KR" altLang="en-US"/>
        </a:p>
      </dgm:t>
    </dgm:pt>
    <dgm:pt modelId="{18D70B27-7EC2-4DA4-A224-98C2AB36D0D6}" type="sibTrans" cxnId="{F1A58874-535F-4E41-AC33-D631D52CC84D}">
      <dgm:prSet/>
      <dgm:spPr/>
      <dgm:t>
        <a:bodyPr/>
        <a:lstStyle/>
        <a:p>
          <a:pPr latinLnBrk="1"/>
          <a:endParaRPr lang="ko-KR" altLang="en-US"/>
        </a:p>
      </dgm:t>
    </dgm:pt>
    <dgm:pt modelId="{FEAE4E9E-147D-4591-9D0B-D6C3EA073039}">
      <dgm:prSet phldrT="[텍스트]" custT="1"/>
      <dgm:spPr>
        <a:solidFill>
          <a:schemeClr val="tx2">
            <a:lumMod val="75000"/>
          </a:schemeClr>
        </a:solidFill>
      </dgm:spPr>
      <dgm:t>
        <a:bodyPr/>
        <a:lstStyle/>
        <a:p>
          <a:pPr latinLnBrk="1"/>
          <a:r>
            <a: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전자</a:t>
          </a:r>
          <a:r>
            <a:rPr lang="en-US" altLang="ko-K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·</a:t>
          </a:r>
          <a:r>
            <a: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반도체</a:t>
          </a:r>
          <a:r>
            <a:rPr lang="en-US" altLang="ko-K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·</a:t>
          </a:r>
          <a:r>
            <a: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에너지 부품 신소재 트랙</a:t>
          </a:r>
        </a:p>
      </dgm:t>
    </dgm:pt>
    <dgm:pt modelId="{38D7FC5A-D858-4BED-AF9B-9E70DAB18B31}" type="parTrans" cxnId="{CBDF43A2-D2E2-4F41-BFDA-425A0A94041E}">
      <dgm:prSet>
        <dgm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dgm:style>
      </dgm:prSet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endParaRPr lang="ko-KR" altLang="en-US"/>
        </a:p>
      </dgm:t>
    </dgm:pt>
    <dgm:pt modelId="{FDFD3BA1-C795-4A73-B56C-7D69F03AD7BA}" type="sibTrans" cxnId="{CBDF43A2-D2E2-4F41-BFDA-425A0A94041E}">
      <dgm:prSet/>
      <dgm:spPr/>
      <dgm:t>
        <a:bodyPr/>
        <a:lstStyle/>
        <a:p>
          <a:pPr latinLnBrk="1"/>
          <a:endParaRPr lang="ko-KR" altLang="en-US"/>
        </a:p>
      </dgm:t>
    </dgm:pt>
    <dgm:pt modelId="{11742F58-34DB-408C-A472-6E98E6298943}">
      <dgm:prSet phldrT="[텍스트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latinLnBrk="1"/>
          <a:r>
            <a:rPr lang="ko-KR" altLang="en-US" sz="1600" b="1" dirty="0">
              <a:solidFill>
                <a:schemeClr val="tx2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반도체</a:t>
          </a:r>
          <a:r>
            <a:rPr lang="en-US" altLang="ko-KR" sz="1600" b="1" dirty="0">
              <a:solidFill>
                <a:schemeClr val="tx2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dirty="0">
              <a:solidFill>
                <a:schemeClr val="tx2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디스플레이 소재</a:t>
          </a:r>
          <a:endParaRPr lang="en-US" altLang="ko-KR" sz="1600" b="1" dirty="0">
            <a:solidFill>
              <a:schemeClr val="tx2">
                <a:lumMod val="50000"/>
              </a:schemeClr>
            </a:solidFill>
            <a:effectLst/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64D51E5F-1850-4A7D-A886-571C8262B728}" type="parTrans" cxnId="{9D08F5B5-1649-46D3-AB8E-8258A4483EEC}">
      <dgm:prSet>
        <dgm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dgm:style>
      </dgm:prSet>
      <dgm:spPr>
        <a:ln w="12700">
          <a:solidFill>
            <a:schemeClr val="tx2">
              <a:lumMod val="50000"/>
            </a:schemeClr>
          </a:solidFill>
        </a:ln>
      </dgm:spPr>
      <dgm:t>
        <a:bodyPr/>
        <a:lstStyle/>
        <a:p>
          <a:pPr latinLnBrk="1"/>
          <a:endParaRPr lang="ko-KR" altLang="en-US"/>
        </a:p>
      </dgm:t>
    </dgm:pt>
    <dgm:pt modelId="{90472C03-693A-4630-AF21-5019DEE226FE}" type="sibTrans" cxnId="{9D08F5B5-1649-46D3-AB8E-8258A4483EEC}">
      <dgm:prSet/>
      <dgm:spPr/>
      <dgm:t>
        <a:bodyPr/>
        <a:lstStyle/>
        <a:p>
          <a:pPr latinLnBrk="1"/>
          <a:endParaRPr lang="ko-KR" altLang="en-US"/>
        </a:p>
      </dgm:t>
    </dgm:pt>
    <dgm:pt modelId="{171C7033-F8D0-4C6E-B983-E2733D6DC7E7}">
      <dgm:prSet phldrT="[텍스트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ko-KR" altLang="en-US" sz="1600" b="1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항공우주용특수세라믹</a:t>
          </a:r>
          <a:r>
            <a:rPr lang="en-US" altLang="en-US" sz="1600" b="1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dirty="0" err="1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초고온소재</a:t>
          </a:r>
          <a:endParaRPr lang="ko-KR" altLang="en-US" sz="1600" b="1" dirty="0">
            <a:solidFill>
              <a:schemeClr val="accent4">
                <a:lumMod val="50000"/>
              </a:schemeClr>
            </a:solidFill>
            <a:effectLst/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D7EBFD14-6251-435E-A582-75F03E4E85F1}" type="sibTrans" cxnId="{E0DC7041-F7B7-4E6F-9A60-C46EBCD35446}">
      <dgm:prSet/>
      <dgm:spPr/>
      <dgm:t>
        <a:bodyPr/>
        <a:lstStyle/>
        <a:p>
          <a:pPr latinLnBrk="1"/>
          <a:endParaRPr lang="ko-KR" altLang="en-US"/>
        </a:p>
      </dgm:t>
    </dgm:pt>
    <dgm:pt modelId="{17187AF7-5643-43B3-B1CF-A1CDD4BFC40A}" type="parTrans" cxnId="{E0DC7041-F7B7-4E6F-9A60-C46EBCD35446}">
      <dgm:prSet>
        <dgm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dgm:style>
      </dgm:prSet>
      <dgm:spPr>
        <a:ln w="12700">
          <a:solidFill>
            <a:schemeClr val="accent4">
              <a:lumMod val="50000"/>
            </a:schemeClr>
          </a:solidFill>
        </a:ln>
      </dgm:spPr>
      <dgm:t>
        <a:bodyPr/>
        <a:lstStyle/>
        <a:p>
          <a:pPr latinLnBrk="1"/>
          <a:endParaRPr lang="ko-KR" altLang="en-US"/>
        </a:p>
      </dgm:t>
    </dgm:pt>
    <dgm:pt modelId="{D2920FEE-34FD-4F5C-8F8D-B87678AEBF0C}">
      <dgm:prSet phldrT="[텍스트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ko-KR" altLang="en-US" sz="1600" b="1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항공우주경량금속</a:t>
          </a:r>
          <a:r>
            <a:rPr lang="en-US" altLang="en-US" sz="1600" b="1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내열</a:t>
          </a:r>
          <a:r>
            <a:rPr lang="en-US" altLang="en-US" sz="1600" b="1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/</a:t>
          </a:r>
          <a:r>
            <a:rPr lang="ko-KR" altLang="en-US" sz="1600" b="1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내산화특수합금</a:t>
          </a:r>
        </a:p>
      </dgm:t>
    </dgm:pt>
    <dgm:pt modelId="{B05D478C-9344-48CE-ADA7-D0E5CE381F52}" type="parTrans" cxnId="{A7372340-79DB-45B8-B570-89DBD55A0745}">
      <dgm:prSet/>
      <dgm:spPr>
        <a:ln w="12700">
          <a:solidFill>
            <a:schemeClr val="accent4">
              <a:lumMod val="50000"/>
            </a:schemeClr>
          </a:solidFill>
        </a:ln>
      </dgm:spPr>
      <dgm:t>
        <a:bodyPr/>
        <a:lstStyle/>
        <a:p>
          <a:pPr latinLnBrk="1"/>
          <a:endParaRPr lang="ko-KR" altLang="en-US"/>
        </a:p>
      </dgm:t>
    </dgm:pt>
    <dgm:pt modelId="{7BEE93F2-9F3D-4143-95D3-82F5B82C9FC7}" type="sibTrans" cxnId="{A7372340-79DB-45B8-B570-89DBD55A0745}">
      <dgm:prSet/>
      <dgm:spPr/>
      <dgm:t>
        <a:bodyPr/>
        <a:lstStyle/>
        <a:p>
          <a:pPr latinLnBrk="1"/>
          <a:endParaRPr lang="ko-KR" altLang="en-US"/>
        </a:p>
      </dgm:t>
    </dgm:pt>
    <dgm:pt modelId="{7034E58E-4101-48D9-80C9-84334DD87742}">
      <dgm:prSet phldrT="[텍스트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ko-KR" altLang="en-US" sz="1600" b="1" dirty="0" err="1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항공우주용</a:t>
          </a:r>
          <a:r>
            <a:rPr lang="ko-KR" altLang="en-US" sz="1600" b="1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 복합재료 및 탄소소재</a:t>
          </a:r>
        </a:p>
      </dgm:t>
    </dgm:pt>
    <dgm:pt modelId="{14683CB6-0D6A-4ADF-ADB9-0E953F10CA88}" type="parTrans" cxnId="{76E473B5-ACAF-4B81-8A7B-1D049313D73E}">
      <dgm:prSet/>
      <dgm:spPr>
        <a:ln>
          <a:solidFill>
            <a:schemeClr val="accent4">
              <a:lumMod val="50000"/>
            </a:schemeClr>
          </a:solidFill>
        </a:ln>
      </dgm:spPr>
      <dgm:t>
        <a:bodyPr/>
        <a:lstStyle/>
        <a:p>
          <a:pPr latinLnBrk="1"/>
          <a:endParaRPr lang="ko-KR" altLang="en-US"/>
        </a:p>
      </dgm:t>
    </dgm:pt>
    <dgm:pt modelId="{3CA305F0-5475-41F4-A383-D9CFFE44EFE1}" type="sibTrans" cxnId="{76E473B5-ACAF-4B81-8A7B-1D049313D73E}">
      <dgm:prSet/>
      <dgm:spPr/>
      <dgm:t>
        <a:bodyPr/>
        <a:lstStyle/>
        <a:p>
          <a:pPr latinLnBrk="1"/>
          <a:endParaRPr lang="ko-KR" altLang="en-US"/>
        </a:p>
      </dgm:t>
    </dgm:pt>
    <dgm:pt modelId="{11461CAF-6037-4531-B954-584F59B97104}">
      <dgm:prSet phldrT="[텍스트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latinLnBrk="1"/>
          <a:r>
            <a:rPr lang="ko-KR" altLang="en-US" sz="1600" b="1" dirty="0">
              <a:solidFill>
                <a:schemeClr val="tx2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특수 광학 부품 소재</a:t>
          </a:r>
          <a:endParaRPr lang="en-US" altLang="ko-KR" sz="1600" b="1" dirty="0">
            <a:solidFill>
              <a:schemeClr val="tx2">
                <a:lumMod val="50000"/>
              </a:schemeClr>
            </a:solidFill>
            <a:effectLst/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69736F15-023A-4676-9369-02C2F3139CF7}" type="parTrans" cxnId="{2F6DA610-071B-419E-A951-BDFC5E7D811E}">
      <dgm:prSet/>
      <dgm:spPr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pPr latinLnBrk="1"/>
          <a:endParaRPr lang="ko-KR" altLang="en-US"/>
        </a:p>
      </dgm:t>
    </dgm:pt>
    <dgm:pt modelId="{D623C9ED-032C-4201-BEE6-8370182A4126}" type="sibTrans" cxnId="{2F6DA610-071B-419E-A951-BDFC5E7D811E}">
      <dgm:prSet/>
      <dgm:spPr/>
      <dgm:t>
        <a:bodyPr/>
        <a:lstStyle/>
        <a:p>
          <a:pPr latinLnBrk="1"/>
          <a:endParaRPr lang="ko-KR" altLang="en-US"/>
        </a:p>
      </dgm:t>
    </dgm:pt>
    <dgm:pt modelId="{081C3A44-DC68-4C9A-8AE6-29253B79FA07}">
      <dgm:prSet phldrT="[텍스트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latinLnBrk="1"/>
          <a:r>
            <a:rPr lang="ko-KR" altLang="en-US" sz="1600" b="1" dirty="0">
              <a:solidFill>
                <a:schemeClr val="tx2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기능성 나노</a:t>
          </a:r>
          <a:r>
            <a:rPr lang="en-US" altLang="ko-KR" sz="1600" b="1" dirty="0">
              <a:solidFill>
                <a:schemeClr val="tx2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·</a:t>
          </a:r>
          <a:r>
            <a:rPr lang="ko-KR" altLang="en-US" sz="1600" b="1" dirty="0">
              <a:solidFill>
                <a:schemeClr val="tx2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전자 부품 소재</a:t>
          </a:r>
          <a:endParaRPr lang="en-US" altLang="ko-KR" sz="1600" b="1" dirty="0">
            <a:solidFill>
              <a:schemeClr val="tx2">
                <a:lumMod val="50000"/>
              </a:schemeClr>
            </a:solidFill>
            <a:effectLst/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31244D76-42F4-4232-9EA3-E0C0ADFC8222}" type="parTrans" cxnId="{B07F624E-F744-4F8D-9168-1AF22BD50A4A}">
      <dgm:prSet/>
      <dgm:spPr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pPr latinLnBrk="1"/>
          <a:endParaRPr lang="ko-KR" altLang="en-US"/>
        </a:p>
      </dgm:t>
    </dgm:pt>
    <dgm:pt modelId="{78CFA066-4B4C-40D4-A3D3-F49D5955D021}" type="sibTrans" cxnId="{B07F624E-F744-4F8D-9168-1AF22BD50A4A}">
      <dgm:prSet/>
      <dgm:spPr/>
      <dgm:t>
        <a:bodyPr/>
        <a:lstStyle/>
        <a:p>
          <a:pPr latinLnBrk="1"/>
          <a:endParaRPr lang="ko-KR" altLang="en-US"/>
        </a:p>
      </dgm:t>
    </dgm:pt>
    <dgm:pt modelId="{D02AC987-2381-451D-B65E-5792C1884A7C}" type="pres">
      <dgm:prSet presAssocID="{C62AA395-AD44-4771-BB5C-68D843FEBC6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1B751D8-7400-4038-B794-C842790F8C90}" type="pres">
      <dgm:prSet presAssocID="{0D09F327-05A1-41F6-8DF6-46727C66CA10}" presName="hierRoot1" presStyleCnt="0">
        <dgm:presLayoutVars>
          <dgm:hierBranch val="init"/>
        </dgm:presLayoutVars>
      </dgm:prSet>
      <dgm:spPr/>
    </dgm:pt>
    <dgm:pt modelId="{52A11A1A-5BEE-4C70-A68D-B99C49CF70A5}" type="pres">
      <dgm:prSet presAssocID="{0D09F327-05A1-41F6-8DF6-46727C66CA10}" presName="rootComposite1" presStyleCnt="0"/>
      <dgm:spPr/>
    </dgm:pt>
    <dgm:pt modelId="{1330697C-F064-4E1F-8D74-49FBD53A25D6}" type="pres">
      <dgm:prSet presAssocID="{0D09F327-05A1-41F6-8DF6-46727C66CA10}" presName="rootText1" presStyleLbl="node0" presStyleIdx="0" presStyleCnt="1" custScaleX="391091">
        <dgm:presLayoutVars>
          <dgm:chPref val="3"/>
        </dgm:presLayoutVars>
      </dgm:prSet>
      <dgm:spPr/>
    </dgm:pt>
    <dgm:pt modelId="{987E40D3-7C0F-4F08-86B2-9839C7A6F1AE}" type="pres">
      <dgm:prSet presAssocID="{0D09F327-05A1-41F6-8DF6-46727C66CA10}" presName="rootConnector1" presStyleLbl="node1" presStyleIdx="0" presStyleCnt="0"/>
      <dgm:spPr/>
    </dgm:pt>
    <dgm:pt modelId="{4C5380FE-B0C2-4BCA-AE8C-E4EDDEA2B98D}" type="pres">
      <dgm:prSet presAssocID="{0D09F327-05A1-41F6-8DF6-46727C66CA10}" presName="hierChild2" presStyleCnt="0"/>
      <dgm:spPr/>
    </dgm:pt>
    <dgm:pt modelId="{5810B14C-FAF1-4B3D-9CD1-6433BAF8270E}" type="pres">
      <dgm:prSet presAssocID="{7794F695-C727-4027-A2DD-D44FFF2B3E5E}" presName="Name37" presStyleLbl="parChTrans1D2" presStyleIdx="0" presStyleCnt="2"/>
      <dgm:spPr/>
    </dgm:pt>
    <dgm:pt modelId="{56D7B74D-87AF-4D42-A384-376DEABB7248}" type="pres">
      <dgm:prSet presAssocID="{0EE64D13-02E5-46BA-88DE-1DE94EF9D249}" presName="hierRoot2" presStyleCnt="0">
        <dgm:presLayoutVars>
          <dgm:hierBranch val="init"/>
        </dgm:presLayoutVars>
      </dgm:prSet>
      <dgm:spPr/>
    </dgm:pt>
    <dgm:pt modelId="{ED61DD72-8A84-43C5-A4C1-1BCCF26621C8}" type="pres">
      <dgm:prSet presAssocID="{0EE64D13-02E5-46BA-88DE-1DE94EF9D249}" presName="rootComposite" presStyleCnt="0"/>
      <dgm:spPr/>
    </dgm:pt>
    <dgm:pt modelId="{5960E81E-DF8B-4A1E-87F1-452960174FD1}" type="pres">
      <dgm:prSet presAssocID="{0EE64D13-02E5-46BA-88DE-1DE94EF9D249}" presName="rootText" presStyleLbl="node2" presStyleIdx="0" presStyleCnt="2" custScaleX="323250">
        <dgm:presLayoutVars>
          <dgm:chPref val="3"/>
        </dgm:presLayoutVars>
      </dgm:prSet>
      <dgm:spPr/>
    </dgm:pt>
    <dgm:pt modelId="{CEA00D81-ECDF-4086-8FDE-52EAA99DD963}" type="pres">
      <dgm:prSet presAssocID="{0EE64D13-02E5-46BA-88DE-1DE94EF9D249}" presName="rootConnector" presStyleLbl="node2" presStyleIdx="0" presStyleCnt="2"/>
      <dgm:spPr/>
    </dgm:pt>
    <dgm:pt modelId="{07ED3255-18A2-4D19-B6F2-6B315F5DCE5F}" type="pres">
      <dgm:prSet presAssocID="{0EE64D13-02E5-46BA-88DE-1DE94EF9D249}" presName="hierChild4" presStyleCnt="0"/>
      <dgm:spPr/>
    </dgm:pt>
    <dgm:pt modelId="{F4E10EF7-6549-48E0-91DC-2F4251FE2474}" type="pres">
      <dgm:prSet presAssocID="{4D5EC9D8-C106-4D62-A3C8-A7CC3522E353}" presName="Name37" presStyleLbl="parChTrans1D3" presStyleIdx="0" presStyleCnt="8"/>
      <dgm:spPr/>
    </dgm:pt>
    <dgm:pt modelId="{997E3433-3EF3-434C-AD3D-595293BEB0AC}" type="pres">
      <dgm:prSet presAssocID="{CD69479D-C06B-4861-BC18-7A064E227D46}" presName="hierRoot2" presStyleCnt="0">
        <dgm:presLayoutVars>
          <dgm:hierBranch val="init"/>
        </dgm:presLayoutVars>
      </dgm:prSet>
      <dgm:spPr/>
    </dgm:pt>
    <dgm:pt modelId="{D90A4727-3367-46E4-BE19-F7C7805380A5}" type="pres">
      <dgm:prSet presAssocID="{CD69479D-C06B-4861-BC18-7A064E227D46}" presName="rootComposite" presStyleCnt="0"/>
      <dgm:spPr/>
    </dgm:pt>
    <dgm:pt modelId="{F9CF440D-6C39-43BE-8098-CDD9FD28B9BD}" type="pres">
      <dgm:prSet presAssocID="{CD69479D-C06B-4861-BC18-7A064E227D46}" presName="rootText" presStyleLbl="node3" presStyleIdx="0" presStyleCnt="8" custScaleX="241157" custScaleY="84075">
        <dgm:presLayoutVars>
          <dgm:chPref val="3"/>
        </dgm:presLayoutVars>
      </dgm:prSet>
      <dgm:spPr/>
    </dgm:pt>
    <dgm:pt modelId="{1A64E07C-BD8A-476C-8593-D88A5FA7E3EB}" type="pres">
      <dgm:prSet presAssocID="{CD69479D-C06B-4861-BC18-7A064E227D46}" presName="rootConnector" presStyleLbl="node3" presStyleIdx="0" presStyleCnt="8"/>
      <dgm:spPr/>
    </dgm:pt>
    <dgm:pt modelId="{17E14DCF-64A3-4EFB-8CBA-860C72647F86}" type="pres">
      <dgm:prSet presAssocID="{CD69479D-C06B-4861-BC18-7A064E227D46}" presName="hierChild4" presStyleCnt="0"/>
      <dgm:spPr/>
    </dgm:pt>
    <dgm:pt modelId="{C83D25FE-0741-4CB9-B0C8-23DD52DC03D4}" type="pres">
      <dgm:prSet presAssocID="{CD69479D-C06B-4861-BC18-7A064E227D46}" presName="hierChild5" presStyleCnt="0"/>
      <dgm:spPr/>
    </dgm:pt>
    <dgm:pt modelId="{B0338DDE-3D0A-48C9-8398-655A8F5C1705}" type="pres">
      <dgm:prSet presAssocID="{B05D478C-9344-48CE-ADA7-D0E5CE381F52}" presName="Name37" presStyleLbl="parChTrans1D3" presStyleIdx="1" presStyleCnt="8"/>
      <dgm:spPr/>
    </dgm:pt>
    <dgm:pt modelId="{83618DDC-298B-40F9-8B0A-C26E79D95F7D}" type="pres">
      <dgm:prSet presAssocID="{D2920FEE-34FD-4F5C-8F8D-B87678AEBF0C}" presName="hierRoot2" presStyleCnt="0">
        <dgm:presLayoutVars>
          <dgm:hierBranch val="init"/>
        </dgm:presLayoutVars>
      </dgm:prSet>
      <dgm:spPr/>
    </dgm:pt>
    <dgm:pt modelId="{18A8E524-7E47-452F-B9D4-02637F3894A6}" type="pres">
      <dgm:prSet presAssocID="{D2920FEE-34FD-4F5C-8F8D-B87678AEBF0C}" presName="rootComposite" presStyleCnt="0"/>
      <dgm:spPr/>
    </dgm:pt>
    <dgm:pt modelId="{7AD7640B-FF1E-40F5-B02F-2E5822935A67}" type="pres">
      <dgm:prSet presAssocID="{D2920FEE-34FD-4F5C-8F8D-B87678AEBF0C}" presName="rootText" presStyleLbl="node3" presStyleIdx="1" presStyleCnt="8" custScaleX="237869" custScaleY="82378">
        <dgm:presLayoutVars>
          <dgm:chPref val="3"/>
        </dgm:presLayoutVars>
      </dgm:prSet>
      <dgm:spPr/>
    </dgm:pt>
    <dgm:pt modelId="{83AA088D-57BF-4A55-87A5-5E2F2FF4FD84}" type="pres">
      <dgm:prSet presAssocID="{D2920FEE-34FD-4F5C-8F8D-B87678AEBF0C}" presName="rootConnector" presStyleLbl="node3" presStyleIdx="1" presStyleCnt="8"/>
      <dgm:spPr/>
    </dgm:pt>
    <dgm:pt modelId="{F38DA867-1A88-4A7D-801A-40C9AAE597B5}" type="pres">
      <dgm:prSet presAssocID="{D2920FEE-34FD-4F5C-8F8D-B87678AEBF0C}" presName="hierChild4" presStyleCnt="0"/>
      <dgm:spPr/>
    </dgm:pt>
    <dgm:pt modelId="{4237EB14-AC5D-4912-BEB4-4AF51DA22E26}" type="pres">
      <dgm:prSet presAssocID="{D2920FEE-34FD-4F5C-8F8D-B87678AEBF0C}" presName="hierChild5" presStyleCnt="0"/>
      <dgm:spPr/>
    </dgm:pt>
    <dgm:pt modelId="{291561B2-6136-4287-96B8-305B9E04C1F3}" type="pres">
      <dgm:prSet presAssocID="{17187AF7-5643-43B3-B1CF-A1CDD4BFC40A}" presName="Name37" presStyleLbl="parChTrans1D3" presStyleIdx="2" presStyleCnt="8"/>
      <dgm:spPr/>
    </dgm:pt>
    <dgm:pt modelId="{24682DAF-27AB-4DAB-B85B-4134F35D39FA}" type="pres">
      <dgm:prSet presAssocID="{171C7033-F8D0-4C6E-B983-E2733D6DC7E7}" presName="hierRoot2" presStyleCnt="0">
        <dgm:presLayoutVars>
          <dgm:hierBranch val="init"/>
        </dgm:presLayoutVars>
      </dgm:prSet>
      <dgm:spPr/>
    </dgm:pt>
    <dgm:pt modelId="{96717012-6F23-4B36-A8B4-0636B2EACDD4}" type="pres">
      <dgm:prSet presAssocID="{171C7033-F8D0-4C6E-B983-E2733D6DC7E7}" presName="rootComposite" presStyleCnt="0"/>
      <dgm:spPr/>
    </dgm:pt>
    <dgm:pt modelId="{A76EDFE1-B0E1-4AFA-AFC4-09E22717A288}" type="pres">
      <dgm:prSet presAssocID="{171C7033-F8D0-4C6E-B983-E2733D6DC7E7}" presName="rootText" presStyleLbl="node3" presStyleIdx="2" presStyleCnt="8" custScaleX="237330" custScaleY="80684">
        <dgm:presLayoutVars>
          <dgm:chPref val="3"/>
        </dgm:presLayoutVars>
      </dgm:prSet>
      <dgm:spPr/>
    </dgm:pt>
    <dgm:pt modelId="{19A33A88-8E29-4BA1-9DBD-BCFE86E514C2}" type="pres">
      <dgm:prSet presAssocID="{171C7033-F8D0-4C6E-B983-E2733D6DC7E7}" presName="rootConnector" presStyleLbl="node3" presStyleIdx="2" presStyleCnt="8"/>
      <dgm:spPr/>
    </dgm:pt>
    <dgm:pt modelId="{C1FA8EA8-6060-4724-87C8-2B0D12D9FD75}" type="pres">
      <dgm:prSet presAssocID="{171C7033-F8D0-4C6E-B983-E2733D6DC7E7}" presName="hierChild4" presStyleCnt="0"/>
      <dgm:spPr/>
    </dgm:pt>
    <dgm:pt modelId="{22356370-1623-4BD3-B933-FBD77A1A87AD}" type="pres">
      <dgm:prSet presAssocID="{171C7033-F8D0-4C6E-B983-E2733D6DC7E7}" presName="hierChild5" presStyleCnt="0"/>
      <dgm:spPr/>
    </dgm:pt>
    <dgm:pt modelId="{039BB081-B18B-417A-B225-B363B8CF40D3}" type="pres">
      <dgm:prSet presAssocID="{14683CB6-0D6A-4ADF-ADB9-0E953F10CA88}" presName="Name37" presStyleLbl="parChTrans1D3" presStyleIdx="3" presStyleCnt="8"/>
      <dgm:spPr/>
    </dgm:pt>
    <dgm:pt modelId="{B80DDD18-DA2E-4C3C-B80C-DD8B1E22F7B7}" type="pres">
      <dgm:prSet presAssocID="{7034E58E-4101-48D9-80C9-84334DD87742}" presName="hierRoot2" presStyleCnt="0">
        <dgm:presLayoutVars>
          <dgm:hierBranch val="init"/>
        </dgm:presLayoutVars>
      </dgm:prSet>
      <dgm:spPr/>
    </dgm:pt>
    <dgm:pt modelId="{4F55E965-804E-482D-AEFA-389E2CE9F044}" type="pres">
      <dgm:prSet presAssocID="{7034E58E-4101-48D9-80C9-84334DD87742}" presName="rootComposite" presStyleCnt="0"/>
      <dgm:spPr/>
    </dgm:pt>
    <dgm:pt modelId="{B8192A94-E1C2-4626-B359-85FDD93D3653}" type="pres">
      <dgm:prSet presAssocID="{7034E58E-4101-48D9-80C9-84334DD87742}" presName="rootText" presStyleLbl="node3" presStyleIdx="3" presStyleCnt="8" custScaleX="239170" custScaleY="70575">
        <dgm:presLayoutVars>
          <dgm:chPref val="3"/>
        </dgm:presLayoutVars>
      </dgm:prSet>
      <dgm:spPr/>
    </dgm:pt>
    <dgm:pt modelId="{5B09D0B5-9D51-4C49-A24B-1BDA2D6F445C}" type="pres">
      <dgm:prSet presAssocID="{7034E58E-4101-48D9-80C9-84334DD87742}" presName="rootConnector" presStyleLbl="node3" presStyleIdx="3" presStyleCnt="8"/>
      <dgm:spPr/>
    </dgm:pt>
    <dgm:pt modelId="{133A91D0-043F-47E9-B986-502339FD0B73}" type="pres">
      <dgm:prSet presAssocID="{7034E58E-4101-48D9-80C9-84334DD87742}" presName="hierChild4" presStyleCnt="0"/>
      <dgm:spPr/>
    </dgm:pt>
    <dgm:pt modelId="{6DC126EB-FD73-4A78-B6A8-C0605B6C8526}" type="pres">
      <dgm:prSet presAssocID="{7034E58E-4101-48D9-80C9-84334DD87742}" presName="hierChild5" presStyleCnt="0"/>
      <dgm:spPr/>
    </dgm:pt>
    <dgm:pt modelId="{6FBC1735-4FD1-414C-9965-FA00768CC468}" type="pres">
      <dgm:prSet presAssocID="{0EE64D13-02E5-46BA-88DE-1DE94EF9D249}" presName="hierChild5" presStyleCnt="0"/>
      <dgm:spPr/>
    </dgm:pt>
    <dgm:pt modelId="{51EDCD0D-E716-4DC6-9A5B-2D74501765F1}" type="pres">
      <dgm:prSet presAssocID="{38D7FC5A-D858-4BED-AF9B-9E70DAB18B31}" presName="Name37" presStyleLbl="parChTrans1D2" presStyleIdx="1" presStyleCnt="2"/>
      <dgm:spPr/>
    </dgm:pt>
    <dgm:pt modelId="{CAAF0B6A-5F57-4251-AAD5-6A7AD8E2A5EF}" type="pres">
      <dgm:prSet presAssocID="{FEAE4E9E-147D-4591-9D0B-D6C3EA073039}" presName="hierRoot2" presStyleCnt="0">
        <dgm:presLayoutVars>
          <dgm:hierBranch val="init"/>
        </dgm:presLayoutVars>
      </dgm:prSet>
      <dgm:spPr/>
    </dgm:pt>
    <dgm:pt modelId="{3D3DA4BC-39CA-41ED-BB06-4C46F7782A6D}" type="pres">
      <dgm:prSet presAssocID="{FEAE4E9E-147D-4591-9D0B-D6C3EA073039}" presName="rootComposite" presStyleCnt="0"/>
      <dgm:spPr/>
    </dgm:pt>
    <dgm:pt modelId="{2843FD4B-1B96-459E-98FE-6E37916A276A}" type="pres">
      <dgm:prSet presAssocID="{FEAE4E9E-147D-4591-9D0B-D6C3EA073039}" presName="rootText" presStyleLbl="node2" presStyleIdx="1" presStyleCnt="2" custScaleX="317160">
        <dgm:presLayoutVars>
          <dgm:chPref val="3"/>
        </dgm:presLayoutVars>
      </dgm:prSet>
      <dgm:spPr/>
    </dgm:pt>
    <dgm:pt modelId="{2986403A-6815-489D-A7BD-BE6E25EC7C2D}" type="pres">
      <dgm:prSet presAssocID="{FEAE4E9E-147D-4591-9D0B-D6C3EA073039}" presName="rootConnector" presStyleLbl="node2" presStyleIdx="1" presStyleCnt="2"/>
      <dgm:spPr/>
    </dgm:pt>
    <dgm:pt modelId="{5BBFCEA7-23B1-4590-AA34-7E97FC873920}" type="pres">
      <dgm:prSet presAssocID="{FEAE4E9E-147D-4591-9D0B-D6C3EA073039}" presName="hierChild4" presStyleCnt="0"/>
      <dgm:spPr/>
    </dgm:pt>
    <dgm:pt modelId="{0A01129B-14F4-4D1F-BC12-5DE6613A8D9A}" type="pres">
      <dgm:prSet presAssocID="{64D51E5F-1850-4A7D-A886-571C8262B728}" presName="Name37" presStyleLbl="parChTrans1D3" presStyleIdx="4" presStyleCnt="8"/>
      <dgm:spPr/>
    </dgm:pt>
    <dgm:pt modelId="{E8AB498B-E545-4345-A9EB-E09437822FB7}" type="pres">
      <dgm:prSet presAssocID="{11742F58-34DB-408C-A472-6E98E6298943}" presName="hierRoot2" presStyleCnt="0">
        <dgm:presLayoutVars>
          <dgm:hierBranch val="init"/>
        </dgm:presLayoutVars>
      </dgm:prSet>
      <dgm:spPr/>
    </dgm:pt>
    <dgm:pt modelId="{5B06B06A-E87A-4896-BA9A-4153F175887A}" type="pres">
      <dgm:prSet presAssocID="{11742F58-34DB-408C-A472-6E98E6298943}" presName="rootComposite" presStyleCnt="0"/>
      <dgm:spPr/>
    </dgm:pt>
    <dgm:pt modelId="{66313785-6E23-48A4-929E-218C47130FF1}" type="pres">
      <dgm:prSet presAssocID="{11742F58-34DB-408C-A472-6E98E6298943}" presName="rootText" presStyleLbl="node3" presStyleIdx="4" presStyleCnt="8" custScaleX="235350" custScaleY="84518">
        <dgm:presLayoutVars>
          <dgm:chPref val="3"/>
        </dgm:presLayoutVars>
      </dgm:prSet>
      <dgm:spPr/>
    </dgm:pt>
    <dgm:pt modelId="{1419B57D-EC92-4FC1-9E69-06DB6B0384EC}" type="pres">
      <dgm:prSet presAssocID="{11742F58-34DB-408C-A472-6E98E6298943}" presName="rootConnector" presStyleLbl="node3" presStyleIdx="4" presStyleCnt="8"/>
      <dgm:spPr/>
    </dgm:pt>
    <dgm:pt modelId="{5529E9F0-768E-4DB5-8910-EB24B0F71C6A}" type="pres">
      <dgm:prSet presAssocID="{11742F58-34DB-408C-A472-6E98E6298943}" presName="hierChild4" presStyleCnt="0"/>
      <dgm:spPr/>
    </dgm:pt>
    <dgm:pt modelId="{ED5368B5-AFBF-4502-8DE1-E373CA3D1419}" type="pres">
      <dgm:prSet presAssocID="{11742F58-34DB-408C-A472-6E98E6298943}" presName="hierChild5" presStyleCnt="0"/>
      <dgm:spPr/>
    </dgm:pt>
    <dgm:pt modelId="{1930C2E1-C8EC-4DF0-9080-9180E2D31723}" type="pres">
      <dgm:prSet presAssocID="{31244D76-42F4-4232-9EA3-E0C0ADFC8222}" presName="Name37" presStyleLbl="parChTrans1D3" presStyleIdx="5" presStyleCnt="8"/>
      <dgm:spPr/>
    </dgm:pt>
    <dgm:pt modelId="{68C3C039-B0B2-400A-A127-EB26B514EEEF}" type="pres">
      <dgm:prSet presAssocID="{081C3A44-DC68-4C9A-8AE6-29253B79FA07}" presName="hierRoot2" presStyleCnt="0">
        <dgm:presLayoutVars>
          <dgm:hierBranch val="init"/>
        </dgm:presLayoutVars>
      </dgm:prSet>
      <dgm:spPr/>
    </dgm:pt>
    <dgm:pt modelId="{DF7FB8DF-AC40-4910-B1D0-63237ACC3949}" type="pres">
      <dgm:prSet presAssocID="{081C3A44-DC68-4C9A-8AE6-29253B79FA07}" presName="rootComposite" presStyleCnt="0"/>
      <dgm:spPr/>
    </dgm:pt>
    <dgm:pt modelId="{8AB4E890-86EB-4052-A415-70DB59FC65B8}" type="pres">
      <dgm:prSet presAssocID="{081C3A44-DC68-4C9A-8AE6-29253B79FA07}" presName="rootText" presStyleLbl="node3" presStyleIdx="5" presStyleCnt="8" custScaleX="236540" custScaleY="82374">
        <dgm:presLayoutVars>
          <dgm:chPref val="3"/>
        </dgm:presLayoutVars>
      </dgm:prSet>
      <dgm:spPr/>
    </dgm:pt>
    <dgm:pt modelId="{6B23D186-B283-44A8-95B4-D391E28D377E}" type="pres">
      <dgm:prSet presAssocID="{081C3A44-DC68-4C9A-8AE6-29253B79FA07}" presName="rootConnector" presStyleLbl="node3" presStyleIdx="5" presStyleCnt="8"/>
      <dgm:spPr/>
    </dgm:pt>
    <dgm:pt modelId="{4786588F-2341-438E-92BD-3A90C180D25B}" type="pres">
      <dgm:prSet presAssocID="{081C3A44-DC68-4C9A-8AE6-29253B79FA07}" presName="hierChild4" presStyleCnt="0"/>
      <dgm:spPr/>
    </dgm:pt>
    <dgm:pt modelId="{DFDDA2F0-DFE9-4FAF-8D5B-7D97DE669959}" type="pres">
      <dgm:prSet presAssocID="{081C3A44-DC68-4C9A-8AE6-29253B79FA07}" presName="hierChild5" presStyleCnt="0"/>
      <dgm:spPr/>
    </dgm:pt>
    <dgm:pt modelId="{C74D0F63-4178-4720-8668-A4587C0E3A3D}" type="pres">
      <dgm:prSet presAssocID="{69736F15-023A-4676-9369-02C2F3139CF7}" presName="Name37" presStyleLbl="parChTrans1D3" presStyleIdx="6" presStyleCnt="8"/>
      <dgm:spPr/>
    </dgm:pt>
    <dgm:pt modelId="{2876B8B4-8383-4660-B853-2194A424545E}" type="pres">
      <dgm:prSet presAssocID="{11461CAF-6037-4531-B954-584F59B97104}" presName="hierRoot2" presStyleCnt="0">
        <dgm:presLayoutVars>
          <dgm:hierBranch val="init"/>
        </dgm:presLayoutVars>
      </dgm:prSet>
      <dgm:spPr/>
    </dgm:pt>
    <dgm:pt modelId="{BE6D817F-5658-4715-A113-C812DBCF3A0A}" type="pres">
      <dgm:prSet presAssocID="{11461CAF-6037-4531-B954-584F59B97104}" presName="rootComposite" presStyleCnt="0"/>
      <dgm:spPr/>
    </dgm:pt>
    <dgm:pt modelId="{4FDE07AC-3EC1-49C4-A2FC-319CF33FBFF2}" type="pres">
      <dgm:prSet presAssocID="{11461CAF-6037-4531-B954-584F59B97104}" presName="rootText" presStyleLbl="node3" presStyleIdx="6" presStyleCnt="8" custScaleX="236032" custScaleY="74585">
        <dgm:presLayoutVars>
          <dgm:chPref val="3"/>
        </dgm:presLayoutVars>
      </dgm:prSet>
      <dgm:spPr/>
    </dgm:pt>
    <dgm:pt modelId="{C6CABFD9-02F4-4DB2-8A05-F738DF973D77}" type="pres">
      <dgm:prSet presAssocID="{11461CAF-6037-4531-B954-584F59B97104}" presName="rootConnector" presStyleLbl="node3" presStyleIdx="6" presStyleCnt="8"/>
      <dgm:spPr/>
    </dgm:pt>
    <dgm:pt modelId="{298FFB14-94AA-4703-A2D7-9EC9C3FB76B1}" type="pres">
      <dgm:prSet presAssocID="{11461CAF-6037-4531-B954-584F59B97104}" presName="hierChild4" presStyleCnt="0"/>
      <dgm:spPr/>
    </dgm:pt>
    <dgm:pt modelId="{7DDE6DB2-4A84-455E-9AA5-0C0FB527C06E}" type="pres">
      <dgm:prSet presAssocID="{11461CAF-6037-4531-B954-584F59B97104}" presName="hierChild5" presStyleCnt="0"/>
      <dgm:spPr/>
    </dgm:pt>
    <dgm:pt modelId="{63BFFB88-C033-486E-8CCC-6B4AC6B134F5}" type="pres">
      <dgm:prSet presAssocID="{507D6D5B-CA61-428E-A029-C0E92226E0F6}" presName="Name37" presStyleLbl="parChTrans1D3" presStyleIdx="7" presStyleCnt="8"/>
      <dgm:spPr/>
    </dgm:pt>
    <dgm:pt modelId="{7C7B7251-A3F0-4C0D-8AD3-6AF9EB44A18D}" type="pres">
      <dgm:prSet presAssocID="{B0459CC6-06F9-4CB0-91A3-862ECD8FA287}" presName="hierRoot2" presStyleCnt="0">
        <dgm:presLayoutVars>
          <dgm:hierBranch val="init"/>
        </dgm:presLayoutVars>
      </dgm:prSet>
      <dgm:spPr/>
    </dgm:pt>
    <dgm:pt modelId="{32776B77-BD2B-4944-ABF4-589D6DFAAEF7}" type="pres">
      <dgm:prSet presAssocID="{B0459CC6-06F9-4CB0-91A3-862ECD8FA287}" presName="rootComposite" presStyleCnt="0"/>
      <dgm:spPr/>
    </dgm:pt>
    <dgm:pt modelId="{D4DACA51-E866-4ED6-9740-793F45B15A12}" type="pres">
      <dgm:prSet presAssocID="{B0459CC6-06F9-4CB0-91A3-862ECD8FA287}" presName="rootText" presStyleLbl="node3" presStyleIdx="7" presStyleCnt="8" custScaleX="234937" custScaleY="77166">
        <dgm:presLayoutVars>
          <dgm:chPref val="3"/>
        </dgm:presLayoutVars>
      </dgm:prSet>
      <dgm:spPr/>
    </dgm:pt>
    <dgm:pt modelId="{621BEFB0-8F1B-451B-811F-B1F059C08C87}" type="pres">
      <dgm:prSet presAssocID="{B0459CC6-06F9-4CB0-91A3-862ECD8FA287}" presName="rootConnector" presStyleLbl="node3" presStyleIdx="7" presStyleCnt="8"/>
      <dgm:spPr/>
    </dgm:pt>
    <dgm:pt modelId="{D018D6AD-4797-4700-B96C-677489AA2B93}" type="pres">
      <dgm:prSet presAssocID="{B0459CC6-06F9-4CB0-91A3-862ECD8FA287}" presName="hierChild4" presStyleCnt="0"/>
      <dgm:spPr/>
    </dgm:pt>
    <dgm:pt modelId="{ED5CFE3C-DCB9-4351-B787-47CFB9259BEB}" type="pres">
      <dgm:prSet presAssocID="{B0459CC6-06F9-4CB0-91A3-862ECD8FA287}" presName="hierChild5" presStyleCnt="0"/>
      <dgm:spPr/>
    </dgm:pt>
    <dgm:pt modelId="{91AD8179-16E6-4602-A7A1-DEB5F931BB7D}" type="pres">
      <dgm:prSet presAssocID="{FEAE4E9E-147D-4591-9D0B-D6C3EA073039}" presName="hierChild5" presStyleCnt="0"/>
      <dgm:spPr/>
    </dgm:pt>
    <dgm:pt modelId="{26C7FDA9-0ADC-4E8C-887C-2D3986B3FE81}" type="pres">
      <dgm:prSet presAssocID="{0D09F327-05A1-41F6-8DF6-46727C66CA10}" presName="hierChild3" presStyleCnt="0"/>
      <dgm:spPr/>
    </dgm:pt>
  </dgm:ptLst>
  <dgm:cxnLst>
    <dgm:cxn modelId="{7E01AA02-7514-4C35-A2D3-5B07DBCD005D}" type="presOf" srcId="{0D09F327-05A1-41F6-8DF6-46727C66CA10}" destId="{987E40D3-7C0F-4F08-86B2-9839C7A6F1AE}" srcOrd="1" destOrd="0" presId="urn:microsoft.com/office/officeart/2005/8/layout/orgChart1"/>
    <dgm:cxn modelId="{0D5AEC07-4137-4173-AA5D-642D446D054C}" srcId="{FEAE4E9E-147D-4591-9D0B-D6C3EA073039}" destId="{B0459CC6-06F9-4CB0-91A3-862ECD8FA287}" srcOrd="3" destOrd="0" parTransId="{507D6D5B-CA61-428E-A029-C0E92226E0F6}" sibTransId="{55B426D0-C6A5-44FD-8C91-7BB4F68D1038}"/>
    <dgm:cxn modelId="{2F6DA610-071B-419E-A951-BDFC5E7D811E}" srcId="{FEAE4E9E-147D-4591-9D0B-D6C3EA073039}" destId="{11461CAF-6037-4531-B954-584F59B97104}" srcOrd="2" destOrd="0" parTransId="{69736F15-023A-4676-9369-02C2F3139CF7}" sibTransId="{D623C9ED-032C-4201-BEE6-8370182A4126}"/>
    <dgm:cxn modelId="{F949DB16-88E7-4D2A-BA4F-58C1A5DC5993}" type="presOf" srcId="{507D6D5B-CA61-428E-A029-C0E92226E0F6}" destId="{63BFFB88-C033-486E-8CCC-6B4AC6B134F5}" srcOrd="0" destOrd="0" presId="urn:microsoft.com/office/officeart/2005/8/layout/orgChart1"/>
    <dgm:cxn modelId="{7AD06E1C-BE75-432E-9A5C-40F5595D13CE}" type="presOf" srcId="{64D51E5F-1850-4A7D-A886-571C8262B728}" destId="{0A01129B-14F4-4D1F-BC12-5DE6613A8D9A}" srcOrd="0" destOrd="0" presId="urn:microsoft.com/office/officeart/2005/8/layout/orgChart1"/>
    <dgm:cxn modelId="{CC4ACA1D-AFEF-47BB-817B-F8A6172EB093}" type="presOf" srcId="{11742F58-34DB-408C-A472-6E98E6298943}" destId="{1419B57D-EC92-4FC1-9E69-06DB6B0384EC}" srcOrd="1" destOrd="0" presId="urn:microsoft.com/office/officeart/2005/8/layout/orgChart1"/>
    <dgm:cxn modelId="{0B15221F-AA35-45AC-A9D5-61728A7DD4CF}" type="presOf" srcId="{38D7FC5A-D858-4BED-AF9B-9E70DAB18B31}" destId="{51EDCD0D-E716-4DC6-9A5B-2D74501765F1}" srcOrd="0" destOrd="0" presId="urn:microsoft.com/office/officeart/2005/8/layout/orgChart1"/>
    <dgm:cxn modelId="{5537D035-5B79-404F-BD1A-EDB504CC89A5}" type="presOf" srcId="{7794F695-C727-4027-A2DD-D44FFF2B3E5E}" destId="{5810B14C-FAF1-4B3D-9CD1-6433BAF8270E}" srcOrd="0" destOrd="0" presId="urn:microsoft.com/office/officeart/2005/8/layout/orgChart1"/>
    <dgm:cxn modelId="{A7372340-79DB-45B8-B570-89DBD55A0745}" srcId="{0EE64D13-02E5-46BA-88DE-1DE94EF9D249}" destId="{D2920FEE-34FD-4F5C-8F8D-B87678AEBF0C}" srcOrd="1" destOrd="0" parTransId="{B05D478C-9344-48CE-ADA7-D0E5CE381F52}" sibTransId="{7BEE93F2-9F3D-4143-95D3-82F5B82C9FC7}"/>
    <dgm:cxn modelId="{E0DC7041-F7B7-4E6F-9A60-C46EBCD35446}" srcId="{0EE64D13-02E5-46BA-88DE-1DE94EF9D249}" destId="{171C7033-F8D0-4C6E-B983-E2733D6DC7E7}" srcOrd="2" destOrd="0" parTransId="{17187AF7-5643-43B3-B1CF-A1CDD4BFC40A}" sibTransId="{D7EBFD14-6251-435E-A582-75F03E4E85F1}"/>
    <dgm:cxn modelId="{8FF27262-93B5-4957-913B-1D8B32690DBB}" type="presOf" srcId="{69736F15-023A-4676-9369-02C2F3139CF7}" destId="{C74D0F63-4178-4720-8668-A4587C0E3A3D}" srcOrd="0" destOrd="0" presId="urn:microsoft.com/office/officeart/2005/8/layout/orgChart1"/>
    <dgm:cxn modelId="{1704E269-2524-4B71-9284-0509146F6EF0}" type="presOf" srcId="{31244D76-42F4-4232-9EA3-E0C0ADFC8222}" destId="{1930C2E1-C8EC-4DF0-9080-9180E2D31723}" srcOrd="0" destOrd="0" presId="urn:microsoft.com/office/officeart/2005/8/layout/orgChart1"/>
    <dgm:cxn modelId="{90C9374A-C602-4491-9046-D91332B5BCEF}" srcId="{0D09F327-05A1-41F6-8DF6-46727C66CA10}" destId="{0EE64D13-02E5-46BA-88DE-1DE94EF9D249}" srcOrd="0" destOrd="0" parTransId="{7794F695-C727-4027-A2DD-D44FFF2B3E5E}" sibTransId="{7036E549-E223-4251-B660-9EA18AD889B7}"/>
    <dgm:cxn modelId="{9131BE4A-A4CD-4012-ACA3-725EDA015C33}" type="presOf" srcId="{0EE64D13-02E5-46BA-88DE-1DE94EF9D249}" destId="{CEA00D81-ECDF-4086-8FDE-52EAA99DD963}" srcOrd="1" destOrd="0" presId="urn:microsoft.com/office/officeart/2005/8/layout/orgChart1"/>
    <dgm:cxn modelId="{B07F624E-F744-4F8D-9168-1AF22BD50A4A}" srcId="{FEAE4E9E-147D-4591-9D0B-D6C3EA073039}" destId="{081C3A44-DC68-4C9A-8AE6-29253B79FA07}" srcOrd="1" destOrd="0" parTransId="{31244D76-42F4-4232-9EA3-E0C0ADFC8222}" sibTransId="{78CFA066-4B4C-40D4-A3D3-F49D5955D021}"/>
    <dgm:cxn modelId="{A90BB74E-9E47-4F8B-B630-3A458F95BDE1}" type="presOf" srcId="{14683CB6-0D6A-4ADF-ADB9-0E953F10CA88}" destId="{039BB081-B18B-417A-B225-B363B8CF40D3}" srcOrd="0" destOrd="0" presId="urn:microsoft.com/office/officeart/2005/8/layout/orgChart1"/>
    <dgm:cxn modelId="{80ED2270-B35C-4AAF-A582-94A5094901E3}" type="presOf" srcId="{CD69479D-C06B-4861-BC18-7A064E227D46}" destId="{1A64E07C-BD8A-476C-8593-D88A5FA7E3EB}" srcOrd="1" destOrd="0" presId="urn:microsoft.com/office/officeart/2005/8/layout/orgChart1"/>
    <dgm:cxn modelId="{17953E50-DD2C-4DDB-8A19-2E3AA4D7194F}" type="presOf" srcId="{11461CAF-6037-4531-B954-584F59B97104}" destId="{4FDE07AC-3EC1-49C4-A2FC-319CF33FBFF2}" srcOrd="0" destOrd="0" presId="urn:microsoft.com/office/officeart/2005/8/layout/orgChart1"/>
    <dgm:cxn modelId="{3083C970-0EE5-4F72-B801-D7BC07215E6B}" srcId="{C62AA395-AD44-4771-BB5C-68D843FEBC65}" destId="{0D09F327-05A1-41F6-8DF6-46727C66CA10}" srcOrd="0" destOrd="0" parTransId="{77661939-3849-414F-9A6D-C29C6E6133A6}" sibTransId="{96D57711-6E57-4E1D-AAE4-AD7EF41F1DDB}"/>
    <dgm:cxn modelId="{43E75674-FD9E-447E-B002-1FDBBCC7D3D7}" type="presOf" srcId="{11461CAF-6037-4531-B954-584F59B97104}" destId="{C6CABFD9-02F4-4DB2-8A05-F738DF973D77}" srcOrd="1" destOrd="0" presId="urn:microsoft.com/office/officeart/2005/8/layout/orgChart1"/>
    <dgm:cxn modelId="{F1A58874-535F-4E41-AC33-D631D52CC84D}" srcId="{0EE64D13-02E5-46BA-88DE-1DE94EF9D249}" destId="{CD69479D-C06B-4861-BC18-7A064E227D46}" srcOrd="0" destOrd="0" parTransId="{4D5EC9D8-C106-4D62-A3C8-A7CC3522E353}" sibTransId="{18D70B27-7EC2-4DA4-A224-98C2AB36D0D6}"/>
    <dgm:cxn modelId="{41C50876-D179-4CAA-AE0E-57DAE9F56060}" type="presOf" srcId="{0D09F327-05A1-41F6-8DF6-46727C66CA10}" destId="{1330697C-F064-4E1F-8D74-49FBD53A25D6}" srcOrd="0" destOrd="0" presId="urn:microsoft.com/office/officeart/2005/8/layout/orgChart1"/>
    <dgm:cxn modelId="{A974C458-A411-466D-B4C8-942E905D0DAA}" type="presOf" srcId="{FEAE4E9E-147D-4591-9D0B-D6C3EA073039}" destId="{2986403A-6815-489D-A7BD-BE6E25EC7C2D}" srcOrd="1" destOrd="0" presId="urn:microsoft.com/office/officeart/2005/8/layout/orgChart1"/>
    <dgm:cxn modelId="{5058E37C-C522-4B87-BB95-176C1D34B383}" type="presOf" srcId="{0EE64D13-02E5-46BA-88DE-1DE94EF9D249}" destId="{5960E81E-DF8B-4A1E-87F1-452960174FD1}" srcOrd="0" destOrd="0" presId="urn:microsoft.com/office/officeart/2005/8/layout/orgChart1"/>
    <dgm:cxn modelId="{CF04F18C-11FB-422A-BFE4-41C2C8660D6C}" type="presOf" srcId="{171C7033-F8D0-4C6E-B983-E2733D6DC7E7}" destId="{A76EDFE1-B0E1-4AFA-AFC4-09E22717A288}" srcOrd="0" destOrd="0" presId="urn:microsoft.com/office/officeart/2005/8/layout/orgChart1"/>
    <dgm:cxn modelId="{EEE76B93-2D03-402C-B488-03FC68F7290F}" type="presOf" srcId="{D2920FEE-34FD-4F5C-8F8D-B87678AEBF0C}" destId="{7AD7640B-FF1E-40F5-B02F-2E5822935A67}" srcOrd="0" destOrd="0" presId="urn:microsoft.com/office/officeart/2005/8/layout/orgChart1"/>
    <dgm:cxn modelId="{CBDF43A2-D2E2-4F41-BFDA-425A0A94041E}" srcId="{0D09F327-05A1-41F6-8DF6-46727C66CA10}" destId="{FEAE4E9E-147D-4591-9D0B-D6C3EA073039}" srcOrd="1" destOrd="0" parTransId="{38D7FC5A-D858-4BED-AF9B-9E70DAB18B31}" sibTransId="{FDFD3BA1-C795-4A73-B56C-7D69F03AD7BA}"/>
    <dgm:cxn modelId="{51A7D0A2-F2F3-4DB2-8446-F6A9B3082D0A}" type="presOf" srcId="{B0459CC6-06F9-4CB0-91A3-862ECD8FA287}" destId="{621BEFB0-8F1B-451B-811F-B1F059C08C87}" srcOrd="1" destOrd="0" presId="urn:microsoft.com/office/officeart/2005/8/layout/orgChart1"/>
    <dgm:cxn modelId="{0AFC87A3-9E9C-4DCE-94F7-099FB6744FDA}" type="presOf" srcId="{C62AA395-AD44-4771-BB5C-68D843FEBC65}" destId="{D02AC987-2381-451D-B65E-5792C1884A7C}" srcOrd="0" destOrd="0" presId="urn:microsoft.com/office/officeart/2005/8/layout/orgChart1"/>
    <dgm:cxn modelId="{88FBB1A9-04C0-49F7-A139-3942350664FE}" type="presOf" srcId="{B05D478C-9344-48CE-ADA7-D0E5CE381F52}" destId="{B0338DDE-3D0A-48C9-8398-655A8F5C1705}" srcOrd="0" destOrd="0" presId="urn:microsoft.com/office/officeart/2005/8/layout/orgChart1"/>
    <dgm:cxn modelId="{843694AC-5C55-4C3B-920F-59C9F3F8DB1D}" type="presOf" srcId="{7034E58E-4101-48D9-80C9-84334DD87742}" destId="{5B09D0B5-9D51-4C49-A24B-1BDA2D6F445C}" srcOrd="1" destOrd="0" presId="urn:microsoft.com/office/officeart/2005/8/layout/orgChart1"/>
    <dgm:cxn modelId="{F07D85B2-DB79-4937-A47B-76C04EC74F83}" type="presOf" srcId="{171C7033-F8D0-4C6E-B983-E2733D6DC7E7}" destId="{19A33A88-8E29-4BA1-9DBD-BCFE86E514C2}" srcOrd="1" destOrd="0" presId="urn:microsoft.com/office/officeart/2005/8/layout/orgChart1"/>
    <dgm:cxn modelId="{76E473B5-ACAF-4B81-8A7B-1D049313D73E}" srcId="{0EE64D13-02E5-46BA-88DE-1DE94EF9D249}" destId="{7034E58E-4101-48D9-80C9-84334DD87742}" srcOrd="3" destOrd="0" parTransId="{14683CB6-0D6A-4ADF-ADB9-0E953F10CA88}" sibTransId="{3CA305F0-5475-41F4-A383-D9CFFE44EFE1}"/>
    <dgm:cxn modelId="{9D08F5B5-1649-46D3-AB8E-8258A4483EEC}" srcId="{FEAE4E9E-147D-4591-9D0B-D6C3EA073039}" destId="{11742F58-34DB-408C-A472-6E98E6298943}" srcOrd="0" destOrd="0" parTransId="{64D51E5F-1850-4A7D-A886-571C8262B728}" sibTransId="{90472C03-693A-4630-AF21-5019DEE226FE}"/>
    <dgm:cxn modelId="{00A201B7-EA92-4BA9-94D8-D0BC4A1DB3F1}" type="presOf" srcId="{17187AF7-5643-43B3-B1CF-A1CDD4BFC40A}" destId="{291561B2-6136-4287-96B8-305B9E04C1F3}" srcOrd="0" destOrd="0" presId="urn:microsoft.com/office/officeart/2005/8/layout/orgChart1"/>
    <dgm:cxn modelId="{CD366AC5-79D4-446A-BCDE-31ABF70202CA}" type="presOf" srcId="{081C3A44-DC68-4C9A-8AE6-29253B79FA07}" destId="{8AB4E890-86EB-4052-A415-70DB59FC65B8}" srcOrd="0" destOrd="0" presId="urn:microsoft.com/office/officeart/2005/8/layout/orgChart1"/>
    <dgm:cxn modelId="{ACF329CC-2D32-436B-810A-199587F7326F}" type="presOf" srcId="{11742F58-34DB-408C-A472-6E98E6298943}" destId="{66313785-6E23-48A4-929E-218C47130FF1}" srcOrd="0" destOrd="0" presId="urn:microsoft.com/office/officeart/2005/8/layout/orgChart1"/>
    <dgm:cxn modelId="{425925CD-30A2-4A92-8D38-812035F8F23B}" type="presOf" srcId="{7034E58E-4101-48D9-80C9-84334DD87742}" destId="{B8192A94-E1C2-4626-B359-85FDD93D3653}" srcOrd="0" destOrd="0" presId="urn:microsoft.com/office/officeart/2005/8/layout/orgChart1"/>
    <dgm:cxn modelId="{09C2D2D2-E531-41D8-ADAD-C49646531AA8}" type="presOf" srcId="{4D5EC9D8-C106-4D62-A3C8-A7CC3522E353}" destId="{F4E10EF7-6549-48E0-91DC-2F4251FE2474}" srcOrd="0" destOrd="0" presId="urn:microsoft.com/office/officeart/2005/8/layout/orgChart1"/>
    <dgm:cxn modelId="{25CB01DF-F4D2-44EE-894E-FEF9B8776035}" type="presOf" srcId="{CD69479D-C06B-4861-BC18-7A064E227D46}" destId="{F9CF440D-6C39-43BE-8098-CDD9FD28B9BD}" srcOrd="0" destOrd="0" presId="urn:microsoft.com/office/officeart/2005/8/layout/orgChart1"/>
    <dgm:cxn modelId="{2BA847DF-A219-4245-AEA2-B109E29B4669}" type="presOf" srcId="{D2920FEE-34FD-4F5C-8F8D-B87678AEBF0C}" destId="{83AA088D-57BF-4A55-87A5-5E2F2FF4FD84}" srcOrd="1" destOrd="0" presId="urn:microsoft.com/office/officeart/2005/8/layout/orgChart1"/>
    <dgm:cxn modelId="{8D1977E4-F891-4B71-B5A0-8E706D1BE9DA}" type="presOf" srcId="{B0459CC6-06F9-4CB0-91A3-862ECD8FA287}" destId="{D4DACA51-E866-4ED6-9740-793F45B15A12}" srcOrd="0" destOrd="0" presId="urn:microsoft.com/office/officeart/2005/8/layout/orgChart1"/>
    <dgm:cxn modelId="{1EFA11F4-0F2F-452F-8EDB-6445590ADF5E}" type="presOf" srcId="{FEAE4E9E-147D-4591-9D0B-D6C3EA073039}" destId="{2843FD4B-1B96-459E-98FE-6E37916A276A}" srcOrd="0" destOrd="0" presId="urn:microsoft.com/office/officeart/2005/8/layout/orgChart1"/>
    <dgm:cxn modelId="{B9288BFD-92D3-43D6-B9FD-4E97FB93C66A}" type="presOf" srcId="{081C3A44-DC68-4C9A-8AE6-29253B79FA07}" destId="{6B23D186-B283-44A8-95B4-D391E28D377E}" srcOrd="1" destOrd="0" presId="urn:microsoft.com/office/officeart/2005/8/layout/orgChart1"/>
    <dgm:cxn modelId="{3B48DC48-8252-4898-81CB-DA03AF284B24}" type="presParOf" srcId="{D02AC987-2381-451D-B65E-5792C1884A7C}" destId="{91B751D8-7400-4038-B794-C842790F8C90}" srcOrd="0" destOrd="0" presId="urn:microsoft.com/office/officeart/2005/8/layout/orgChart1"/>
    <dgm:cxn modelId="{B7703A26-F1EA-4944-A003-D206DE084D46}" type="presParOf" srcId="{91B751D8-7400-4038-B794-C842790F8C90}" destId="{52A11A1A-5BEE-4C70-A68D-B99C49CF70A5}" srcOrd="0" destOrd="0" presId="urn:microsoft.com/office/officeart/2005/8/layout/orgChart1"/>
    <dgm:cxn modelId="{229875A4-4CA7-4D3D-8405-31049BA955C4}" type="presParOf" srcId="{52A11A1A-5BEE-4C70-A68D-B99C49CF70A5}" destId="{1330697C-F064-4E1F-8D74-49FBD53A25D6}" srcOrd="0" destOrd="0" presId="urn:microsoft.com/office/officeart/2005/8/layout/orgChart1"/>
    <dgm:cxn modelId="{106A5057-7885-45E1-A14B-C4DEF5C2EE0C}" type="presParOf" srcId="{52A11A1A-5BEE-4C70-A68D-B99C49CF70A5}" destId="{987E40D3-7C0F-4F08-86B2-9839C7A6F1AE}" srcOrd="1" destOrd="0" presId="urn:microsoft.com/office/officeart/2005/8/layout/orgChart1"/>
    <dgm:cxn modelId="{26D3363B-41AF-45E8-9E9F-7784F99E6981}" type="presParOf" srcId="{91B751D8-7400-4038-B794-C842790F8C90}" destId="{4C5380FE-B0C2-4BCA-AE8C-E4EDDEA2B98D}" srcOrd="1" destOrd="0" presId="urn:microsoft.com/office/officeart/2005/8/layout/orgChart1"/>
    <dgm:cxn modelId="{0CFEF337-C187-475B-82E3-F56D7BF0CB38}" type="presParOf" srcId="{4C5380FE-B0C2-4BCA-AE8C-E4EDDEA2B98D}" destId="{5810B14C-FAF1-4B3D-9CD1-6433BAF8270E}" srcOrd="0" destOrd="0" presId="urn:microsoft.com/office/officeart/2005/8/layout/orgChart1"/>
    <dgm:cxn modelId="{3D031C33-E906-4A1B-8C58-987C9E7766C2}" type="presParOf" srcId="{4C5380FE-B0C2-4BCA-AE8C-E4EDDEA2B98D}" destId="{56D7B74D-87AF-4D42-A384-376DEABB7248}" srcOrd="1" destOrd="0" presId="urn:microsoft.com/office/officeart/2005/8/layout/orgChart1"/>
    <dgm:cxn modelId="{4EC6D7CA-3330-4932-9BCE-B456EECF9D8B}" type="presParOf" srcId="{56D7B74D-87AF-4D42-A384-376DEABB7248}" destId="{ED61DD72-8A84-43C5-A4C1-1BCCF26621C8}" srcOrd="0" destOrd="0" presId="urn:microsoft.com/office/officeart/2005/8/layout/orgChart1"/>
    <dgm:cxn modelId="{7EE4105C-1174-4306-B624-50B1A2372B9C}" type="presParOf" srcId="{ED61DD72-8A84-43C5-A4C1-1BCCF26621C8}" destId="{5960E81E-DF8B-4A1E-87F1-452960174FD1}" srcOrd="0" destOrd="0" presId="urn:microsoft.com/office/officeart/2005/8/layout/orgChart1"/>
    <dgm:cxn modelId="{D59C31C3-544E-45E9-97FC-F7EF8EB4900D}" type="presParOf" srcId="{ED61DD72-8A84-43C5-A4C1-1BCCF26621C8}" destId="{CEA00D81-ECDF-4086-8FDE-52EAA99DD963}" srcOrd="1" destOrd="0" presId="urn:microsoft.com/office/officeart/2005/8/layout/orgChart1"/>
    <dgm:cxn modelId="{3120C648-1425-4CC4-8283-5207F8A498CC}" type="presParOf" srcId="{56D7B74D-87AF-4D42-A384-376DEABB7248}" destId="{07ED3255-18A2-4D19-B6F2-6B315F5DCE5F}" srcOrd="1" destOrd="0" presId="urn:microsoft.com/office/officeart/2005/8/layout/orgChart1"/>
    <dgm:cxn modelId="{2476A12D-03AD-49FC-A247-03FF11743E5F}" type="presParOf" srcId="{07ED3255-18A2-4D19-B6F2-6B315F5DCE5F}" destId="{F4E10EF7-6549-48E0-91DC-2F4251FE2474}" srcOrd="0" destOrd="0" presId="urn:microsoft.com/office/officeart/2005/8/layout/orgChart1"/>
    <dgm:cxn modelId="{EBAE7AD1-576B-419C-9854-0876671A887F}" type="presParOf" srcId="{07ED3255-18A2-4D19-B6F2-6B315F5DCE5F}" destId="{997E3433-3EF3-434C-AD3D-595293BEB0AC}" srcOrd="1" destOrd="0" presId="urn:microsoft.com/office/officeart/2005/8/layout/orgChart1"/>
    <dgm:cxn modelId="{A1612810-7EDA-461A-8631-65944C0FA6C9}" type="presParOf" srcId="{997E3433-3EF3-434C-AD3D-595293BEB0AC}" destId="{D90A4727-3367-46E4-BE19-F7C7805380A5}" srcOrd="0" destOrd="0" presId="urn:microsoft.com/office/officeart/2005/8/layout/orgChart1"/>
    <dgm:cxn modelId="{3578D5FB-36E4-474B-AEAF-84FF465EBB57}" type="presParOf" srcId="{D90A4727-3367-46E4-BE19-F7C7805380A5}" destId="{F9CF440D-6C39-43BE-8098-CDD9FD28B9BD}" srcOrd="0" destOrd="0" presId="urn:microsoft.com/office/officeart/2005/8/layout/orgChart1"/>
    <dgm:cxn modelId="{5B038BBF-4827-4A31-A816-6CE06A16D5ED}" type="presParOf" srcId="{D90A4727-3367-46E4-BE19-F7C7805380A5}" destId="{1A64E07C-BD8A-476C-8593-D88A5FA7E3EB}" srcOrd="1" destOrd="0" presId="urn:microsoft.com/office/officeart/2005/8/layout/orgChart1"/>
    <dgm:cxn modelId="{2905BE1E-02F9-41CD-B2FC-31E1F79488F0}" type="presParOf" srcId="{997E3433-3EF3-434C-AD3D-595293BEB0AC}" destId="{17E14DCF-64A3-4EFB-8CBA-860C72647F86}" srcOrd="1" destOrd="0" presId="urn:microsoft.com/office/officeart/2005/8/layout/orgChart1"/>
    <dgm:cxn modelId="{3DDD19D5-FE69-4326-A7C8-CE675A9364BD}" type="presParOf" srcId="{997E3433-3EF3-434C-AD3D-595293BEB0AC}" destId="{C83D25FE-0741-4CB9-B0C8-23DD52DC03D4}" srcOrd="2" destOrd="0" presId="urn:microsoft.com/office/officeart/2005/8/layout/orgChart1"/>
    <dgm:cxn modelId="{9691113D-E5CF-4F3B-B787-DA89AF978B04}" type="presParOf" srcId="{07ED3255-18A2-4D19-B6F2-6B315F5DCE5F}" destId="{B0338DDE-3D0A-48C9-8398-655A8F5C1705}" srcOrd="2" destOrd="0" presId="urn:microsoft.com/office/officeart/2005/8/layout/orgChart1"/>
    <dgm:cxn modelId="{495D4DC8-5B84-4A1A-987F-456C778FECBB}" type="presParOf" srcId="{07ED3255-18A2-4D19-B6F2-6B315F5DCE5F}" destId="{83618DDC-298B-40F9-8B0A-C26E79D95F7D}" srcOrd="3" destOrd="0" presId="urn:microsoft.com/office/officeart/2005/8/layout/orgChart1"/>
    <dgm:cxn modelId="{27FAE99C-F005-4559-97F8-C1F7306CF259}" type="presParOf" srcId="{83618DDC-298B-40F9-8B0A-C26E79D95F7D}" destId="{18A8E524-7E47-452F-B9D4-02637F3894A6}" srcOrd="0" destOrd="0" presId="urn:microsoft.com/office/officeart/2005/8/layout/orgChart1"/>
    <dgm:cxn modelId="{21EFF240-713C-4097-B77D-925A6F5DA287}" type="presParOf" srcId="{18A8E524-7E47-452F-B9D4-02637F3894A6}" destId="{7AD7640B-FF1E-40F5-B02F-2E5822935A67}" srcOrd="0" destOrd="0" presId="urn:microsoft.com/office/officeart/2005/8/layout/orgChart1"/>
    <dgm:cxn modelId="{59BA7E3D-7243-4E6B-B4AB-685D47087B61}" type="presParOf" srcId="{18A8E524-7E47-452F-B9D4-02637F3894A6}" destId="{83AA088D-57BF-4A55-87A5-5E2F2FF4FD84}" srcOrd="1" destOrd="0" presId="urn:microsoft.com/office/officeart/2005/8/layout/orgChart1"/>
    <dgm:cxn modelId="{E2B8ADE5-EF1A-4D31-9D99-01A4B28150DC}" type="presParOf" srcId="{83618DDC-298B-40F9-8B0A-C26E79D95F7D}" destId="{F38DA867-1A88-4A7D-801A-40C9AAE597B5}" srcOrd="1" destOrd="0" presId="urn:microsoft.com/office/officeart/2005/8/layout/orgChart1"/>
    <dgm:cxn modelId="{062BC897-3D25-4369-B907-028363371BA6}" type="presParOf" srcId="{83618DDC-298B-40F9-8B0A-C26E79D95F7D}" destId="{4237EB14-AC5D-4912-BEB4-4AF51DA22E26}" srcOrd="2" destOrd="0" presId="urn:microsoft.com/office/officeart/2005/8/layout/orgChart1"/>
    <dgm:cxn modelId="{8F2B7B1D-7078-4EDB-82A4-324F323E7FB2}" type="presParOf" srcId="{07ED3255-18A2-4D19-B6F2-6B315F5DCE5F}" destId="{291561B2-6136-4287-96B8-305B9E04C1F3}" srcOrd="4" destOrd="0" presId="urn:microsoft.com/office/officeart/2005/8/layout/orgChart1"/>
    <dgm:cxn modelId="{A8617197-29CE-46D4-81CB-548DD7A7B4B1}" type="presParOf" srcId="{07ED3255-18A2-4D19-B6F2-6B315F5DCE5F}" destId="{24682DAF-27AB-4DAB-B85B-4134F35D39FA}" srcOrd="5" destOrd="0" presId="urn:microsoft.com/office/officeart/2005/8/layout/orgChart1"/>
    <dgm:cxn modelId="{123FE728-C42B-4F0C-8F8F-444A48DF196B}" type="presParOf" srcId="{24682DAF-27AB-4DAB-B85B-4134F35D39FA}" destId="{96717012-6F23-4B36-A8B4-0636B2EACDD4}" srcOrd="0" destOrd="0" presId="urn:microsoft.com/office/officeart/2005/8/layout/orgChart1"/>
    <dgm:cxn modelId="{203B4C88-EBC1-4D3D-BB08-3D4030EF76BD}" type="presParOf" srcId="{96717012-6F23-4B36-A8B4-0636B2EACDD4}" destId="{A76EDFE1-B0E1-4AFA-AFC4-09E22717A288}" srcOrd="0" destOrd="0" presId="urn:microsoft.com/office/officeart/2005/8/layout/orgChart1"/>
    <dgm:cxn modelId="{AC3CFAE8-5F65-43AA-AC69-0F43BB1EB462}" type="presParOf" srcId="{96717012-6F23-4B36-A8B4-0636B2EACDD4}" destId="{19A33A88-8E29-4BA1-9DBD-BCFE86E514C2}" srcOrd="1" destOrd="0" presId="urn:microsoft.com/office/officeart/2005/8/layout/orgChart1"/>
    <dgm:cxn modelId="{1BF06323-398F-4743-9907-D4FC2C2A4EBD}" type="presParOf" srcId="{24682DAF-27AB-4DAB-B85B-4134F35D39FA}" destId="{C1FA8EA8-6060-4724-87C8-2B0D12D9FD75}" srcOrd="1" destOrd="0" presId="urn:microsoft.com/office/officeart/2005/8/layout/orgChart1"/>
    <dgm:cxn modelId="{C1B7D9D0-3E9A-420D-85CD-215E2BEBD132}" type="presParOf" srcId="{24682DAF-27AB-4DAB-B85B-4134F35D39FA}" destId="{22356370-1623-4BD3-B933-FBD77A1A87AD}" srcOrd="2" destOrd="0" presId="urn:microsoft.com/office/officeart/2005/8/layout/orgChart1"/>
    <dgm:cxn modelId="{587303B6-7CDB-4F39-9F93-8EF18FF963E4}" type="presParOf" srcId="{07ED3255-18A2-4D19-B6F2-6B315F5DCE5F}" destId="{039BB081-B18B-417A-B225-B363B8CF40D3}" srcOrd="6" destOrd="0" presId="urn:microsoft.com/office/officeart/2005/8/layout/orgChart1"/>
    <dgm:cxn modelId="{C6C926A0-6A7E-4BD5-A254-2442D1FDE239}" type="presParOf" srcId="{07ED3255-18A2-4D19-B6F2-6B315F5DCE5F}" destId="{B80DDD18-DA2E-4C3C-B80C-DD8B1E22F7B7}" srcOrd="7" destOrd="0" presId="urn:microsoft.com/office/officeart/2005/8/layout/orgChart1"/>
    <dgm:cxn modelId="{31129A06-B5F2-4944-97CC-75CD8871FF44}" type="presParOf" srcId="{B80DDD18-DA2E-4C3C-B80C-DD8B1E22F7B7}" destId="{4F55E965-804E-482D-AEFA-389E2CE9F044}" srcOrd="0" destOrd="0" presId="urn:microsoft.com/office/officeart/2005/8/layout/orgChart1"/>
    <dgm:cxn modelId="{92EC955F-1DEB-4C53-BB82-E431A63B6342}" type="presParOf" srcId="{4F55E965-804E-482D-AEFA-389E2CE9F044}" destId="{B8192A94-E1C2-4626-B359-85FDD93D3653}" srcOrd="0" destOrd="0" presId="urn:microsoft.com/office/officeart/2005/8/layout/orgChart1"/>
    <dgm:cxn modelId="{B50D7F36-607B-4576-82E2-4573BF5B50BC}" type="presParOf" srcId="{4F55E965-804E-482D-AEFA-389E2CE9F044}" destId="{5B09D0B5-9D51-4C49-A24B-1BDA2D6F445C}" srcOrd="1" destOrd="0" presId="urn:microsoft.com/office/officeart/2005/8/layout/orgChart1"/>
    <dgm:cxn modelId="{B956958B-4C3B-4600-85FB-B63AEC12DA4E}" type="presParOf" srcId="{B80DDD18-DA2E-4C3C-B80C-DD8B1E22F7B7}" destId="{133A91D0-043F-47E9-B986-502339FD0B73}" srcOrd="1" destOrd="0" presId="urn:microsoft.com/office/officeart/2005/8/layout/orgChart1"/>
    <dgm:cxn modelId="{8121188D-1F0E-4BC3-8DCE-B35DA107311B}" type="presParOf" srcId="{B80DDD18-DA2E-4C3C-B80C-DD8B1E22F7B7}" destId="{6DC126EB-FD73-4A78-B6A8-C0605B6C8526}" srcOrd="2" destOrd="0" presId="urn:microsoft.com/office/officeart/2005/8/layout/orgChart1"/>
    <dgm:cxn modelId="{5F5D9328-0011-421C-B261-8B69E0CFD1AC}" type="presParOf" srcId="{56D7B74D-87AF-4D42-A384-376DEABB7248}" destId="{6FBC1735-4FD1-414C-9965-FA00768CC468}" srcOrd="2" destOrd="0" presId="urn:microsoft.com/office/officeart/2005/8/layout/orgChart1"/>
    <dgm:cxn modelId="{B2C36E12-6F3C-4D60-9E67-E16D188805C2}" type="presParOf" srcId="{4C5380FE-B0C2-4BCA-AE8C-E4EDDEA2B98D}" destId="{51EDCD0D-E716-4DC6-9A5B-2D74501765F1}" srcOrd="2" destOrd="0" presId="urn:microsoft.com/office/officeart/2005/8/layout/orgChart1"/>
    <dgm:cxn modelId="{25BEA860-6D98-4D75-B306-A8068D8556C5}" type="presParOf" srcId="{4C5380FE-B0C2-4BCA-AE8C-E4EDDEA2B98D}" destId="{CAAF0B6A-5F57-4251-AAD5-6A7AD8E2A5EF}" srcOrd="3" destOrd="0" presId="urn:microsoft.com/office/officeart/2005/8/layout/orgChart1"/>
    <dgm:cxn modelId="{9AC1E794-9DAE-478C-85A4-1D63B42E3703}" type="presParOf" srcId="{CAAF0B6A-5F57-4251-AAD5-6A7AD8E2A5EF}" destId="{3D3DA4BC-39CA-41ED-BB06-4C46F7782A6D}" srcOrd="0" destOrd="0" presId="urn:microsoft.com/office/officeart/2005/8/layout/orgChart1"/>
    <dgm:cxn modelId="{7E731096-2944-4ABF-AB0C-9A8A4E777D5E}" type="presParOf" srcId="{3D3DA4BC-39CA-41ED-BB06-4C46F7782A6D}" destId="{2843FD4B-1B96-459E-98FE-6E37916A276A}" srcOrd="0" destOrd="0" presId="urn:microsoft.com/office/officeart/2005/8/layout/orgChart1"/>
    <dgm:cxn modelId="{DB698AD7-21C9-428A-8FE6-48C6F204272B}" type="presParOf" srcId="{3D3DA4BC-39CA-41ED-BB06-4C46F7782A6D}" destId="{2986403A-6815-489D-A7BD-BE6E25EC7C2D}" srcOrd="1" destOrd="0" presId="urn:microsoft.com/office/officeart/2005/8/layout/orgChart1"/>
    <dgm:cxn modelId="{AC614577-7B45-4062-BA4B-C365C8F15882}" type="presParOf" srcId="{CAAF0B6A-5F57-4251-AAD5-6A7AD8E2A5EF}" destId="{5BBFCEA7-23B1-4590-AA34-7E97FC873920}" srcOrd="1" destOrd="0" presId="urn:microsoft.com/office/officeart/2005/8/layout/orgChart1"/>
    <dgm:cxn modelId="{9CF639B5-D901-4AC7-97FB-3858DE5F175E}" type="presParOf" srcId="{5BBFCEA7-23B1-4590-AA34-7E97FC873920}" destId="{0A01129B-14F4-4D1F-BC12-5DE6613A8D9A}" srcOrd="0" destOrd="0" presId="urn:microsoft.com/office/officeart/2005/8/layout/orgChart1"/>
    <dgm:cxn modelId="{065E74AC-0E25-4011-9608-56A8F663627F}" type="presParOf" srcId="{5BBFCEA7-23B1-4590-AA34-7E97FC873920}" destId="{E8AB498B-E545-4345-A9EB-E09437822FB7}" srcOrd="1" destOrd="0" presId="urn:microsoft.com/office/officeart/2005/8/layout/orgChart1"/>
    <dgm:cxn modelId="{3E7FD700-BC69-4171-B2B0-24B7234C2164}" type="presParOf" srcId="{E8AB498B-E545-4345-A9EB-E09437822FB7}" destId="{5B06B06A-E87A-4896-BA9A-4153F175887A}" srcOrd="0" destOrd="0" presId="urn:microsoft.com/office/officeart/2005/8/layout/orgChart1"/>
    <dgm:cxn modelId="{43424D4F-80DD-43D6-B1B5-EB94A8BA77E4}" type="presParOf" srcId="{5B06B06A-E87A-4896-BA9A-4153F175887A}" destId="{66313785-6E23-48A4-929E-218C47130FF1}" srcOrd="0" destOrd="0" presId="urn:microsoft.com/office/officeart/2005/8/layout/orgChart1"/>
    <dgm:cxn modelId="{F4FC1E1C-3C3B-455B-855D-98734AD9F5AB}" type="presParOf" srcId="{5B06B06A-E87A-4896-BA9A-4153F175887A}" destId="{1419B57D-EC92-4FC1-9E69-06DB6B0384EC}" srcOrd="1" destOrd="0" presId="urn:microsoft.com/office/officeart/2005/8/layout/orgChart1"/>
    <dgm:cxn modelId="{FB9EE98F-1E69-4525-9242-E2791D10CB6E}" type="presParOf" srcId="{E8AB498B-E545-4345-A9EB-E09437822FB7}" destId="{5529E9F0-768E-4DB5-8910-EB24B0F71C6A}" srcOrd="1" destOrd="0" presId="urn:microsoft.com/office/officeart/2005/8/layout/orgChart1"/>
    <dgm:cxn modelId="{7A0E994B-B6C0-4194-90B0-02CDCE92D5BE}" type="presParOf" srcId="{E8AB498B-E545-4345-A9EB-E09437822FB7}" destId="{ED5368B5-AFBF-4502-8DE1-E373CA3D1419}" srcOrd="2" destOrd="0" presId="urn:microsoft.com/office/officeart/2005/8/layout/orgChart1"/>
    <dgm:cxn modelId="{2CD0A1CA-9793-44B2-8529-86F6B7F71837}" type="presParOf" srcId="{5BBFCEA7-23B1-4590-AA34-7E97FC873920}" destId="{1930C2E1-C8EC-4DF0-9080-9180E2D31723}" srcOrd="2" destOrd="0" presId="urn:microsoft.com/office/officeart/2005/8/layout/orgChart1"/>
    <dgm:cxn modelId="{07CB6815-7296-4965-9CA3-C5871B8E984D}" type="presParOf" srcId="{5BBFCEA7-23B1-4590-AA34-7E97FC873920}" destId="{68C3C039-B0B2-400A-A127-EB26B514EEEF}" srcOrd="3" destOrd="0" presId="urn:microsoft.com/office/officeart/2005/8/layout/orgChart1"/>
    <dgm:cxn modelId="{8FF2AB9D-73E0-4398-A84E-ACFD614E261D}" type="presParOf" srcId="{68C3C039-B0B2-400A-A127-EB26B514EEEF}" destId="{DF7FB8DF-AC40-4910-B1D0-63237ACC3949}" srcOrd="0" destOrd="0" presId="urn:microsoft.com/office/officeart/2005/8/layout/orgChart1"/>
    <dgm:cxn modelId="{95F391B1-9EA0-4339-B558-B2FF502A042E}" type="presParOf" srcId="{DF7FB8DF-AC40-4910-B1D0-63237ACC3949}" destId="{8AB4E890-86EB-4052-A415-70DB59FC65B8}" srcOrd="0" destOrd="0" presId="urn:microsoft.com/office/officeart/2005/8/layout/orgChart1"/>
    <dgm:cxn modelId="{288DA941-66CD-4161-933E-FEA86E6948BD}" type="presParOf" srcId="{DF7FB8DF-AC40-4910-B1D0-63237ACC3949}" destId="{6B23D186-B283-44A8-95B4-D391E28D377E}" srcOrd="1" destOrd="0" presId="urn:microsoft.com/office/officeart/2005/8/layout/orgChart1"/>
    <dgm:cxn modelId="{DCDCBAA9-4C34-4F0B-B5CC-CCF2635D57C1}" type="presParOf" srcId="{68C3C039-B0B2-400A-A127-EB26B514EEEF}" destId="{4786588F-2341-438E-92BD-3A90C180D25B}" srcOrd="1" destOrd="0" presId="urn:microsoft.com/office/officeart/2005/8/layout/orgChart1"/>
    <dgm:cxn modelId="{ACFED1CC-A8D1-4B44-A285-D412CD25E7A3}" type="presParOf" srcId="{68C3C039-B0B2-400A-A127-EB26B514EEEF}" destId="{DFDDA2F0-DFE9-4FAF-8D5B-7D97DE669959}" srcOrd="2" destOrd="0" presId="urn:microsoft.com/office/officeart/2005/8/layout/orgChart1"/>
    <dgm:cxn modelId="{AA779D54-9317-443E-9B3D-70F4ED91F931}" type="presParOf" srcId="{5BBFCEA7-23B1-4590-AA34-7E97FC873920}" destId="{C74D0F63-4178-4720-8668-A4587C0E3A3D}" srcOrd="4" destOrd="0" presId="urn:microsoft.com/office/officeart/2005/8/layout/orgChart1"/>
    <dgm:cxn modelId="{157BCDC1-FB51-426F-B2C6-B2608D665362}" type="presParOf" srcId="{5BBFCEA7-23B1-4590-AA34-7E97FC873920}" destId="{2876B8B4-8383-4660-B853-2194A424545E}" srcOrd="5" destOrd="0" presId="urn:microsoft.com/office/officeart/2005/8/layout/orgChart1"/>
    <dgm:cxn modelId="{5F748162-1F8C-4A4E-B8DE-47AE770C22BB}" type="presParOf" srcId="{2876B8B4-8383-4660-B853-2194A424545E}" destId="{BE6D817F-5658-4715-A113-C812DBCF3A0A}" srcOrd="0" destOrd="0" presId="urn:microsoft.com/office/officeart/2005/8/layout/orgChart1"/>
    <dgm:cxn modelId="{F5C6C64A-8591-4FC3-A0FE-7B52C0D90013}" type="presParOf" srcId="{BE6D817F-5658-4715-A113-C812DBCF3A0A}" destId="{4FDE07AC-3EC1-49C4-A2FC-319CF33FBFF2}" srcOrd="0" destOrd="0" presId="urn:microsoft.com/office/officeart/2005/8/layout/orgChart1"/>
    <dgm:cxn modelId="{AEFCF7AF-43BC-4112-B9E7-F7292BB6396F}" type="presParOf" srcId="{BE6D817F-5658-4715-A113-C812DBCF3A0A}" destId="{C6CABFD9-02F4-4DB2-8A05-F738DF973D77}" srcOrd="1" destOrd="0" presId="urn:microsoft.com/office/officeart/2005/8/layout/orgChart1"/>
    <dgm:cxn modelId="{EE4FA031-C1BE-4010-9346-926D9BB6509F}" type="presParOf" srcId="{2876B8B4-8383-4660-B853-2194A424545E}" destId="{298FFB14-94AA-4703-A2D7-9EC9C3FB76B1}" srcOrd="1" destOrd="0" presId="urn:microsoft.com/office/officeart/2005/8/layout/orgChart1"/>
    <dgm:cxn modelId="{81DB179E-1732-4136-B8A4-91AD3C6B0B20}" type="presParOf" srcId="{2876B8B4-8383-4660-B853-2194A424545E}" destId="{7DDE6DB2-4A84-455E-9AA5-0C0FB527C06E}" srcOrd="2" destOrd="0" presId="urn:microsoft.com/office/officeart/2005/8/layout/orgChart1"/>
    <dgm:cxn modelId="{E0D4BFF1-210D-46A6-841F-E1E46744552A}" type="presParOf" srcId="{5BBFCEA7-23B1-4590-AA34-7E97FC873920}" destId="{63BFFB88-C033-486E-8CCC-6B4AC6B134F5}" srcOrd="6" destOrd="0" presId="urn:microsoft.com/office/officeart/2005/8/layout/orgChart1"/>
    <dgm:cxn modelId="{5F01F510-7295-407C-8526-F47575394C09}" type="presParOf" srcId="{5BBFCEA7-23B1-4590-AA34-7E97FC873920}" destId="{7C7B7251-A3F0-4C0D-8AD3-6AF9EB44A18D}" srcOrd="7" destOrd="0" presId="urn:microsoft.com/office/officeart/2005/8/layout/orgChart1"/>
    <dgm:cxn modelId="{63EDEC66-17DD-458F-9CA2-6CE885D7B150}" type="presParOf" srcId="{7C7B7251-A3F0-4C0D-8AD3-6AF9EB44A18D}" destId="{32776B77-BD2B-4944-ABF4-589D6DFAAEF7}" srcOrd="0" destOrd="0" presId="urn:microsoft.com/office/officeart/2005/8/layout/orgChart1"/>
    <dgm:cxn modelId="{12B81014-396B-4748-B697-822D5D3DFFA8}" type="presParOf" srcId="{32776B77-BD2B-4944-ABF4-589D6DFAAEF7}" destId="{D4DACA51-E866-4ED6-9740-793F45B15A12}" srcOrd="0" destOrd="0" presId="urn:microsoft.com/office/officeart/2005/8/layout/orgChart1"/>
    <dgm:cxn modelId="{9F829572-0BE2-468E-8A06-86D98D989BD3}" type="presParOf" srcId="{32776B77-BD2B-4944-ABF4-589D6DFAAEF7}" destId="{621BEFB0-8F1B-451B-811F-B1F059C08C87}" srcOrd="1" destOrd="0" presId="urn:microsoft.com/office/officeart/2005/8/layout/orgChart1"/>
    <dgm:cxn modelId="{1B9CD860-DCCE-4102-856A-A60F78630AD4}" type="presParOf" srcId="{7C7B7251-A3F0-4C0D-8AD3-6AF9EB44A18D}" destId="{D018D6AD-4797-4700-B96C-677489AA2B93}" srcOrd="1" destOrd="0" presId="urn:microsoft.com/office/officeart/2005/8/layout/orgChart1"/>
    <dgm:cxn modelId="{CCD0960D-5A6A-49C4-B3CD-EA1FE4539C62}" type="presParOf" srcId="{7C7B7251-A3F0-4C0D-8AD3-6AF9EB44A18D}" destId="{ED5CFE3C-DCB9-4351-B787-47CFB9259BEB}" srcOrd="2" destOrd="0" presId="urn:microsoft.com/office/officeart/2005/8/layout/orgChart1"/>
    <dgm:cxn modelId="{FAA21778-9C9C-4AFE-AABD-DE252321E867}" type="presParOf" srcId="{CAAF0B6A-5F57-4251-AAD5-6A7AD8E2A5EF}" destId="{91AD8179-16E6-4602-A7A1-DEB5F931BB7D}" srcOrd="2" destOrd="0" presId="urn:microsoft.com/office/officeart/2005/8/layout/orgChart1"/>
    <dgm:cxn modelId="{B629E298-B524-4477-A1C3-7A94E692541D}" type="presParOf" srcId="{91B751D8-7400-4038-B794-C842790F8C90}" destId="{26C7FDA9-0ADC-4E8C-887C-2D3986B3FE8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36641F8-240A-4498-81F6-48B19665DC6B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pPr latinLnBrk="1"/>
          <a:endParaRPr lang="ko-KR" altLang="en-US"/>
        </a:p>
      </dgm:t>
    </dgm:pt>
    <dgm:pt modelId="{1A232CB3-DA00-4FD3-BB1A-31FAB57632A1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 기존 신소재 트랙 </a:t>
          </a:r>
          <a:r>
            <a:rPr lang="en-US" altLang="ko-K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(</a:t>
          </a:r>
          <a:r>
            <a: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철강</a:t>
          </a:r>
          <a:r>
            <a:rPr lang="en-US" altLang="ko-K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금속</a:t>
          </a:r>
          <a:r>
            <a:rPr lang="en-US" altLang="ko-K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및  반도체</a:t>
          </a:r>
          <a:r>
            <a:rPr lang="en-US" altLang="ko-K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)</a:t>
          </a:r>
          <a:endParaRPr lang="ko-KR" altLang="en-US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74C03E98-E2E2-48BC-B825-F163546F100C}" type="parTrans" cxnId="{BE957BF5-E7E6-4183-A085-C9839C656BEC}">
      <dgm:prSet/>
      <dgm:spPr/>
      <dgm:t>
        <a:bodyPr/>
        <a:lstStyle/>
        <a:p>
          <a:pPr latinLnBrk="1"/>
          <a:endParaRPr lang="ko-KR" altLang="en-US"/>
        </a:p>
      </dgm:t>
    </dgm:pt>
    <dgm:pt modelId="{15A9B491-FEA7-4524-9EF4-753A1B39A664}" type="sibTrans" cxnId="{BE957BF5-E7E6-4183-A085-C9839C656BEC}">
      <dgm:prSet/>
      <dgm:spPr/>
      <dgm:t>
        <a:bodyPr/>
        <a:lstStyle/>
        <a:p>
          <a:pPr latinLnBrk="1"/>
          <a:endParaRPr lang="ko-KR" altLang="en-US"/>
        </a:p>
      </dgm:t>
    </dgm:pt>
    <dgm:pt modelId="{581C0A56-AC9B-4A02-AA5B-18E795BEBF09}">
      <dgm:prSet phldrT="[텍스트]" custT="1"/>
      <dgm:spPr/>
      <dgm:t>
        <a:bodyPr/>
        <a:lstStyle/>
        <a:p>
          <a:pPr marL="171450" lvl="1" indent="0" algn="l" defTabSz="711200" latinLnBrk="1">
            <a:lnSpc>
              <a:spcPct val="150000"/>
            </a:lnSpc>
            <a:spcBef>
              <a:spcPct val="0"/>
            </a:spcBef>
            <a:spcAft>
              <a:spcPct val="15000"/>
            </a:spcAft>
          </a:pP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 철강재료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비철금속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경량합금소재</a:t>
          </a:r>
        </a:p>
      </dgm:t>
    </dgm:pt>
    <dgm:pt modelId="{F0F50BBB-C949-4B1D-B4F1-A07F964396EA}" type="parTrans" cxnId="{5767FDB5-8563-4075-8F29-7ED1D2392CFC}">
      <dgm:prSet/>
      <dgm:spPr/>
      <dgm:t>
        <a:bodyPr/>
        <a:lstStyle/>
        <a:p>
          <a:pPr latinLnBrk="1"/>
          <a:endParaRPr lang="ko-KR" altLang="en-US"/>
        </a:p>
      </dgm:t>
    </dgm:pt>
    <dgm:pt modelId="{015C7C54-8BC7-4867-A87F-4BDA36C89772}" type="sibTrans" cxnId="{5767FDB5-8563-4075-8F29-7ED1D2392CFC}">
      <dgm:prSet/>
      <dgm:spPr/>
      <dgm:t>
        <a:bodyPr/>
        <a:lstStyle/>
        <a:p>
          <a:pPr latinLnBrk="1"/>
          <a:endParaRPr lang="ko-KR" altLang="en-US"/>
        </a:p>
      </dgm:t>
    </dgm:pt>
    <dgm:pt modelId="{688781F4-2E8F-49BB-A440-236CD9AB7D33}">
      <dgm:prSet phldrT="[텍스트]" custT="1"/>
      <dgm:spPr/>
      <dgm:t>
        <a:bodyPr/>
        <a:lstStyle/>
        <a:p>
          <a:pPr latinLnBrk="1"/>
          <a:r>
            <a:rPr lang="en-US" altLang="ko-K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AI </a:t>
          </a:r>
          <a:r>
            <a: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융합 신소재 트랙 </a:t>
          </a:r>
          <a:r>
            <a:rPr lang="en-US" altLang="ko-K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(</a:t>
          </a:r>
          <a:r>
            <a: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빅 데이터 응용 분야</a:t>
          </a:r>
          <a:r>
            <a:rPr lang="en-US" altLang="ko-K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)</a:t>
          </a:r>
          <a:endParaRPr lang="ko-KR" altLang="en-US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0A4134DD-1DB6-417F-90AD-256044DD7B1B}" type="parTrans" cxnId="{CBE8E656-997B-4704-A323-1B324FF26266}">
      <dgm:prSet/>
      <dgm:spPr/>
      <dgm:t>
        <a:bodyPr/>
        <a:lstStyle/>
        <a:p>
          <a:pPr latinLnBrk="1"/>
          <a:endParaRPr lang="ko-KR" altLang="en-US"/>
        </a:p>
      </dgm:t>
    </dgm:pt>
    <dgm:pt modelId="{C73E3F53-0176-41E7-A060-EE08CA263E30}" type="sibTrans" cxnId="{CBE8E656-997B-4704-A323-1B324FF26266}">
      <dgm:prSet/>
      <dgm:spPr/>
      <dgm:t>
        <a:bodyPr/>
        <a:lstStyle/>
        <a:p>
          <a:pPr latinLnBrk="1"/>
          <a:endParaRPr lang="ko-KR" altLang="en-US"/>
        </a:p>
      </dgm:t>
    </dgm:pt>
    <dgm:pt modelId="{E5C42C89-4090-4AED-ABD1-1BF07F45FF6A}">
      <dgm:prSet phldrT="[텍스트]" custT="1"/>
      <dgm:spPr/>
      <dgm:t>
        <a:bodyPr/>
        <a:lstStyle/>
        <a:p>
          <a:pPr latinLnBrk="1">
            <a:lnSpc>
              <a:spcPct val="150000"/>
            </a:lnSpc>
          </a:pPr>
          <a:r>
            <a:rPr lang="ko-KR" altLang="en-US" sz="1600" b="1" dirty="0">
              <a:latin typeface="굴림" panose="020B0600000101010101" pitchFamily="50" charset="-127"/>
              <a:ea typeface="굴림" panose="020B0600000101010101" pitchFamily="50" charset="-127"/>
            </a:rPr>
            <a:t>반도체</a:t>
          </a:r>
          <a:r>
            <a:rPr lang="en-US" altLang="ko-KR" sz="1600" b="1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dirty="0">
              <a:latin typeface="굴림" panose="020B0600000101010101" pitchFamily="50" charset="-127"/>
              <a:ea typeface="굴림" panose="020B0600000101010101" pitchFamily="50" charset="-127"/>
            </a:rPr>
            <a:t>디스플레이</a:t>
          </a:r>
          <a:r>
            <a:rPr lang="en-US" altLang="ko-KR" sz="1600" b="1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dirty="0">
              <a:latin typeface="굴림" panose="020B0600000101010101" pitchFamily="50" charset="-127"/>
              <a:ea typeface="굴림" panose="020B0600000101010101" pitchFamily="50" charset="-127"/>
            </a:rPr>
            <a:t>센서 및 전자부품소재</a:t>
          </a:r>
        </a:p>
      </dgm:t>
    </dgm:pt>
    <dgm:pt modelId="{48354D6E-B599-4D19-BAAD-8830B532FA53}" type="parTrans" cxnId="{A3B8B2D3-883F-4DE2-A5AF-8BB9B62E6747}">
      <dgm:prSet/>
      <dgm:spPr/>
      <dgm:t>
        <a:bodyPr/>
        <a:lstStyle/>
        <a:p>
          <a:pPr latinLnBrk="1"/>
          <a:endParaRPr lang="ko-KR" altLang="en-US"/>
        </a:p>
      </dgm:t>
    </dgm:pt>
    <dgm:pt modelId="{1E38DE47-0018-446E-9A87-713DBD73DA8C}" type="sibTrans" cxnId="{A3B8B2D3-883F-4DE2-A5AF-8BB9B62E6747}">
      <dgm:prSet/>
      <dgm:spPr/>
      <dgm:t>
        <a:bodyPr/>
        <a:lstStyle/>
        <a:p>
          <a:pPr latinLnBrk="1"/>
          <a:endParaRPr lang="ko-KR" altLang="en-US"/>
        </a:p>
      </dgm:t>
    </dgm:pt>
    <dgm:pt modelId="{BA1B6E9D-BB57-4582-B76D-7505A108D9CF}">
      <dgm:prSet phldrT="[텍스트]" custT="1"/>
      <dgm:spPr/>
      <dgm:t>
        <a:bodyPr/>
        <a:lstStyle/>
        <a:p>
          <a:pPr latinLnBrk="1">
            <a:lnSpc>
              <a:spcPct val="150000"/>
            </a:lnSpc>
          </a:pPr>
          <a:r>
            <a:rPr lang="ko-KR" altLang="en-US" sz="1600" b="1" dirty="0" err="1">
              <a:latin typeface="굴림" panose="020B0600000101010101" pitchFamily="50" charset="-127"/>
              <a:ea typeface="굴림" panose="020B0600000101010101" pitchFamily="50" charset="-127"/>
            </a:rPr>
            <a:t>나노소재</a:t>
          </a:r>
          <a:r>
            <a:rPr lang="en-US" altLang="ko-KR" sz="1600" b="1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dirty="0" err="1">
              <a:latin typeface="굴림" panose="020B0600000101010101" pitchFamily="50" charset="-127"/>
              <a:ea typeface="굴림" panose="020B0600000101010101" pitchFamily="50" charset="-127"/>
            </a:rPr>
            <a:t>광전자소재</a:t>
          </a:r>
          <a:r>
            <a:rPr lang="en-US" altLang="ko-KR" sz="1600" b="1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dirty="0">
              <a:latin typeface="굴림" panose="020B0600000101010101" pitchFamily="50" charset="-127"/>
              <a:ea typeface="굴림" panose="020B0600000101010101" pitchFamily="50" charset="-127"/>
            </a:rPr>
            <a:t>화학</a:t>
          </a:r>
          <a:r>
            <a:rPr lang="en-US" altLang="ko-KR" sz="1600" b="1" dirty="0">
              <a:latin typeface="굴림" panose="020B0600000101010101" pitchFamily="50" charset="-127"/>
              <a:ea typeface="굴림" panose="020B0600000101010101" pitchFamily="50" charset="-127"/>
            </a:rPr>
            <a:t>-</a:t>
          </a:r>
          <a:r>
            <a:rPr lang="ko-KR" altLang="en-US" sz="1600" b="1" dirty="0" err="1">
              <a:latin typeface="굴림" panose="020B0600000101010101" pitchFamily="50" charset="-127"/>
              <a:ea typeface="굴림" panose="020B0600000101010101" pitchFamily="50" charset="-127"/>
            </a:rPr>
            <a:t>바이오소재</a:t>
          </a:r>
          <a:endParaRPr lang="ko-KR" altLang="en-US" sz="1600" b="1" dirty="0"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65973CD0-9A2B-4EC7-84BC-1131B558023B}" type="parTrans" cxnId="{8DED03AC-5473-4C8D-9E42-2EEF64DD9A0F}">
      <dgm:prSet/>
      <dgm:spPr/>
      <dgm:t>
        <a:bodyPr/>
        <a:lstStyle/>
        <a:p>
          <a:pPr latinLnBrk="1"/>
          <a:endParaRPr lang="ko-KR" altLang="en-US"/>
        </a:p>
      </dgm:t>
    </dgm:pt>
    <dgm:pt modelId="{D4287906-FB55-4DAD-B894-0979FF72BA5E}" type="sibTrans" cxnId="{8DED03AC-5473-4C8D-9E42-2EEF64DD9A0F}">
      <dgm:prSet/>
      <dgm:spPr/>
      <dgm:t>
        <a:bodyPr/>
        <a:lstStyle/>
        <a:p>
          <a:pPr latinLnBrk="1"/>
          <a:endParaRPr lang="ko-KR" altLang="en-US"/>
        </a:p>
      </dgm:t>
    </dgm:pt>
    <dgm:pt modelId="{B96721E1-A7F2-4A80-804F-C3561EEC4918}">
      <dgm:prSet phldrT="[텍스트]" custT="1"/>
      <dgm:spPr/>
      <dgm:t>
        <a:bodyPr/>
        <a:lstStyle/>
        <a:p>
          <a:pPr latinLnBrk="1">
            <a:lnSpc>
              <a:spcPct val="150000"/>
            </a:lnSpc>
          </a:pPr>
          <a:r>
            <a:rPr lang="ko-KR" altLang="en-US" sz="1600" b="1" dirty="0">
              <a:latin typeface="굴림" panose="020B0600000101010101" pitchFamily="50" charset="-127"/>
              <a:ea typeface="굴림" panose="020B0600000101010101" pitchFamily="50" charset="-127"/>
            </a:rPr>
            <a:t>신재생에너지부품소재</a:t>
          </a:r>
          <a:r>
            <a:rPr lang="en-US" altLang="ko-KR" sz="1600" b="1" dirty="0">
              <a:latin typeface="굴림" panose="020B0600000101010101" pitchFamily="50" charset="-127"/>
              <a:ea typeface="굴림" panose="020B0600000101010101" pitchFamily="50" charset="-127"/>
            </a:rPr>
            <a:t>(</a:t>
          </a:r>
          <a:r>
            <a:rPr lang="ko-KR" altLang="en-US" sz="1600" b="1" dirty="0">
              <a:latin typeface="굴림" panose="020B0600000101010101" pitchFamily="50" charset="-127"/>
              <a:ea typeface="굴림" panose="020B0600000101010101" pitchFamily="50" charset="-127"/>
            </a:rPr>
            <a:t>태양광</a:t>
          </a:r>
          <a:r>
            <a:rPr lang="en-US" altLang="ko-KR" sz="1600" b="1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dirty="0">
              <a:latin typeface="굴림" panose="020B0600000101010101" pitchFamily="50" charset="-127"/>
              <a:ea typeface="굴림" panose="020B0600000101010101" pitchFamily="50" charset="-127"/>
            </a:rPr>
            <a:t>배터리</a:t>
          </a:r>
          <a:r>
            <a:rPr lang="en-US" altLang="ko-KR" sz="1600" b="1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dirty="0">
              <a:latin typeface="굴림" panose="020B0600000101010101" pitchFamily="50" charset="-127"/>
              <a:ea typeface="굴림" panose="020B0600000101010101" pitchFamily="50" charset="-127"/>
            </a:rPr>
            <a:t>연료전지</a:t>
          </a:r>
          <a:r>
            <a:rPr lang="en-US" altLang="ko-KR" sz="1600" b="1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br>
            <a:rPr lang="en-US" altLang="ko-KR" sz="1600" b="1" dirty="0">
              <a:latin typeface="굴림" panose="020B0600000101010101" pitchFamily="50" charset="-127"/>
              <a:ea typeface="굴림" panose="020B0600000101010101" pitchFamily="50" charset="-127"/>
            </a:rPr>
          </a:br>
          <a:r>
            <a:rPr lang="ko-KR" altLang="en-US" sz="1600" b="1" dirty="0">
              <a:latin typeface="굴림" panose="020B0600000101010101" pitchFamily="50" charset="-127"/>
              <a:ea typeface="굴림" panose="020B0600000101010101" pitchFamily="50" charset="-127"/>
            </a:rPr>
            <a:t>촉매 등</a:t>
          </a:r>
          <a:r>
            <a:rPr lang="en-US" altLang="ko-KR" sz="1600" b="1" dirty="0">
              <a:latin typeface="굴림" panose="020B0600000101010101" pitchFamily="50" charset="-127"/>
              <a:ea typeface="굴림" panose="020B0600000101010101" pitchFamily="50" charset="-127"/>
            </a:rPr>
            <a:t>)</a:t>
          </a:r>
          <a:endParaRPr lang="ko-KR" altLang="en-US" sz="1600" b="1" dirty="0"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93971FCE-F35D-41DF-A1FE-742D56FABB86}" type="parTrans" cxnId="{24D7F9CB-D24C-4620-BC00-54AF4581CD2A}">
      <dgm:prSet/>
      <dgm:spPr/>
      <dgm:t>
        <a:bodyPr/>
        <a:lstStyle/>
        <a:p>
          <a:pPr latinLnBrk="1"/>
          <a:endParaRPr lang="ko-KR" altLang="en-US"/>
        </a:p>
      </dgm:t>
    </dgm:pt>
    <dgm:pt modelId="{629A89E1-1D2C-4423-BB25-B9AFD158E045}" type="sibTrans" cxnId="{24D7F9CB-D24C-4620-BC00-54AF4581CD2A}">
      <dgm:prSet/>
      <dgm:spPr/>
      <dgm:t>
        <a:bodyPr/>
        <a:lstStyle/>
        <a:p>
          <a:pPr latinLnBrk="1"/>
          <a:endParaRPr lang="ko-KR" altLang="en-US"/>
        </a:p>
      </dgm:t>
    </dgm:pt>
    <dgm:pt modelId="{C84B8BC3-CBB9-4E86-BAE4-AC16E8675A0C}">
      <dgm:prSet phldrT="[텍스트]" custT="1"/>
      <dgm:spPr/>
      <dgm:t>
        <a:bodyPr/>
        <a:lstStyle/>
        <a:p>
          <a:pPr marL="171450" lvl="1" indent="0" algn="l" defTabSz="711200" latinLnBrk="1">
            <a:lnSpc>
              <a:spcPct val="150000"/>
            </a:lnSpc>
            <a:spcBef>
              <a:spcPct val="0"/>
            </a:spcBef>
            <a:spcAft>
              <a:spcPct val="15000"/>
            </a:spcAft>
          </a:pP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 나노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-</a:t>
          </a: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특수광학소재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탄소복합소재</a:t>
          </a:r>
        </a:p>
      </dgm:t>
    </dgm:pt>
    <dgm:pt modelId="{EC59EB42-61E3-41D1-894B-141C2DC07E17}" type="parTrans" cxnId="{59E282FA-98DC-4C4F-9860-8937C7CB81F0}">
      <dgm:prSet/>
      <dgm:spPr/>
      <dgm:t>
        <a:bodyPr/>
        <a:lstStyle/>
        <a:p>
          <a:pPr latinLnBrk="1"/>
          <a:endParaRPr lang="ko-KR" altLang="en-US"/>
        </a:p>
      </dgm:t>
    </dgm:pt>
    <dgm:pt modelId="{0C1D1070-CB0C-4E7A-8E78-CFBD654E40E1}" type="sibTrans" cxnId="{59E282FA-98DC-4C4F-9860-8937C7CB81F0}">
      <dgm:prSet/>
      <dgm:spPr/>
      <dgm:t>
        <a:bodyPr/>
        <a:lstStyle/>
        <a:p>
          <a:pPr latinLnBrk="1"/>
          <a:endParaRPr lang="ko-KR" altLang="en-US"/>
        </a:p>
      </dgm:t>
    </dgm:pt>
    <dgm:pt modelId="{4004BC81-DB21-4CCA-B8E6-723E7DFFA6B3}">
      <dgm:prSet phldrT="[텍스트]" custT="1"/>
      <dgm:spPr/>
      <dgm:t>
        <a:bodyPr/>
        <a:lstStyle/>
        <a:p>
          <a:pPr marL="171450" lvl="1" indent="0" algn="l" defTabSz="711200" latinLnBrk="1">
            <a:lnSpc>
              <a:spcPct val="150000"/>
            </a:lnSpc>
            <a:spcBef>
              <a:spcPct val="0"/>
            </a:spcBef>
            <a:spcAft>
              <a:spcPct val="15000"/>
            </a:spcAft>
          </a:pP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 반도체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디스플레이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센서 및 전자부품소재</a:t>
          </a:r>
        </a:p>
      </dgm:t>
    </dgm:pt>
    <dgm:pt modelId="{046B37EE-9DE9-405D-83D0-27E6F048F226}" type="parTrans" cxnId="{9DD42C8D-85AE-4B70-94E6-5D4F32A039C7}">
      <dgm:prSet/>
      <dgm:spPr/>
      <dgm:t>
        <a:bodyPr/>
        <a:lstStyle/>
        <a:p>
          <a:pPr latinLnBrk="1"/>
          <a:endParaRPr lang="ko-KR" altLang="en-US"/>
        </a:p>
      </dgm:t>
    </dgm:pt>
    <dgm:pt modelId="{A1C7D730-F641-4F1F-A6A8-812A9BC793B7}" type="sibTrans" cxnId="{9DD42C8D-85AE-4B70-94E6-5D4F32A039C7}">
      <dgm:prSet/>
      <dgm:spPr/>
      <dgm:t>
        <a:bodyPr/>
        <a:lstStyle/>
        <a:p>
          <a:pPr latinLnBrk="1"/>
          <a:endParaRPr lang="ko-KR" altLang="en-US"/>
        </a:p>
      </dgm:t>
    </dgm:pt>
    <dgm:pt modelId="{27090568-B9C2-4C2E-A1F3-CA2D45863909}">
      <dgm:prSet custT="1"/>
      <dgm:spPr/>
      <dgm:t>
        <a:bodyPr/>
        <a:lstStyle/>
        <a:p>
          <a:pPr marL="171450" lvl="1" indent="-171450" algn="l" defTabSz="711200" latinLnBrk="1">
            <a:lnSpc>
              <a:spcPct val="150000"/>
            </a:lnSpc>
            <a:spcBef>
              <a:spcPct val="0"/>
            </a:spcBef>
            <a:spcAft>
              <a:spcPct val="15000"/>
            </a:spcAft>
            <a:buNone/>
          </a:pPr>
          <a:br>
            <a:rPr lang="en-US" altLang="ko-KR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rPr>
          </a:br>
          <a:r>
            <a:rPr lang="ko-KR" altLang="en-US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rPr>
            <a:t>촉매 등</a:t>
          </a:r>
          <a:r>
            <a:rPr lang="en-US" altLang="ko-KR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rPr>
            <a:t>)</a:t>
          </a:r>
          <a:endParaRPr lang="ko-KR" altLang="en-US" sz="16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굴림" panose="020B0600000101010101" pitchFamily="50" charset="-127"/>
            <a:ea typeface="굴림" panose="020B0600000101010101" pitchFamily="50" charset="-127"/>
            <a:cs typeface="+mn-cs"/>
          </a:endParaRPr>
        </a:p>
      </dgm:t>
    </dgm:pt>
    <dgm:pt modelId="{11B2CE31-5037-4106-9F8D-EF73B2823270}" type="sibTrans" cxnId="{F5C4D623-6F5F-4F9B-A734-293F1CBBA032}">
      <dgm:prSet/>
      <dgm:spPr/>
      <dgm:t>
        <a:bodyPr/>
        <a:lstStyle/>
        <a:p>
          <a:pPr latinLnBrk="1"/>
          <a:endParaRPr lang="ko-KR" altLang="en-US"/>
        </a:p>
      </dgm:t>
    </dgm:pt>
    <dgm:pt modelId="{7CE410A2-4B32-474A-BB75-A2976FC4DA40}" type="parTrans" cxnId="{F5C4D623-6F5F-4F9B-A734-293F1CBBA032}">
      <dgm:prSet/>
      <dgm:spPr/>
      <dgm:t>
        <a:bodyPr/>
        <a:lstStyle/>
        <a:p>
          <a:pPr latinLnBrk="1"/>
          <a:endParaRPr lang="ko-KR" altLang="en-US"/>
        </a:p>
      </dgm:t>
    </dgm:pt>
    <dgm:pt modelId="{9119D31F-7DFB-48B1-AD2A-DFA5C27BE1BF}">
      <dgm:prSet phldrT="[텍스트]" custT="1"/>
      <dgm:spPr/>
      <dgm:t>
        <a:bodyPr/>
        <a:lstStyle/>
        <a:p>
          <a:pPr marL="171450" lvl="1" indent="0" algn="l" defTabSz="711200" latinLnBrk="1">
            <a:lnSpc>
              <a:spcPct val="150000"/>
            </a:lnSpc>
            <a:spcBef>
              <a:spcPct val="0"/>
            </a:spcBef>
            <a:spcAft>
              <a:spcPct val="15000"/>
            </a:spcAft>
          </a:pPr>
          <a:r>
            <a:rPr lang="ko-KR" altLang="en-US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rPr>
            <a:t> 나노소재</a:t>
          </a:r>
          <a:r>
            <a:rPr lang="en-US" altLang="ko-KR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rPr>
            <a:t>, </a:t>
          </a:r>
          <a:r>
            <a:rPr lang="ko-KR" altLang="en-US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rPr>
            <a:t>광전자소재</a:t>
          </a:r>
          <a:r>
            <a:rPr lang="en-US" altLang="ko-KR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rPr>
            <a:t>, </a:t>
          </a:r>
          <a:r>
            <a:rPr lang="ko-KR" altLang="en-US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rPr>
            <a:t>화학</a:t>
          </a:r>
          <a:r>
            <a:rPr lang="en-US" altLang="ko-KR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rPr>
            <a:t>-</a:t>
          </a:r>
          <a:r>
            <a:rPr lang="ko-KR" altLang="en-US" sz="1600" b="1" kern="1200" dirty="0" err="1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rPr>
            <a:t>바이오소재</a:t>
          </a:r>
          <a:endParaRPr lang="ko-KR" altLang="en-US" sz="1600" b="1" kern="1200" dirty="0">
            <a:latin typeface="굴림" panose="020B0600000101010101" pitchFamily="50" charset="-127"/>
            <a:ea typeface="굴림" panose="020B0600000101010101" pitchFamily="50" charset="-127"/>
          </a:endParaRPr>
        </a:p>
      </dgm:t>
    </dgm:pt>
    <dgm:pt modelId="{55A354EA-8E90-44C1-A68E-F45DF27DB1FB}" type="parTrans" cxnId="{9685D75B-A64F-4DFC-848D-2BC386E1B1BB}">
      <dgm:prSet/>
      <dgm:spPr/>
      <dgm:t>
        <a:bodyPr/>
        <a:lstStyle/>
        <a:p>
          <a:pPr latinLnBrk="1"/>
          <a:endParaRPr lang="ko-KR" altLang="en-US"/>
        </a:p>
      </dgm:t>
    </dgm:pt>
    <dgm:pt modelId="{90059E27-80B2-4E14-BB5F-5303B07B20A8}" type="sibTrans" cxnId="{9685D75B-A64F-4DFC-848D-2BC386E1B1BB}">
      <dgm:prSet/>
      <dgm:spPr/>
      <dgm:t>
        <a:bodyPr/>
        <a:lstStyle/>
        <a:p>
          <a:pPr latinLnBrk="1"/>
          <a:endParaRPr lang="ko-KR" altLang="en-US"/>
        </a:p>
      </dgm:t>
    </dgm:pt>
    <dgm:pt modelId="{3D0378B3-8658-4656-879E-4283B7180FA5}" type="pres">
      <dgm:prSet presAssocID="{736641F8-240A-4498-81F6-48B19665DC6B}" presName="Name0" presStyleCnt="0">
        <dgm:presLayoutVars>
          <dgm:dir/>
          <dgm:animLvl val="lvl"/>
          <dgm:resizeHandles val="exact"/>
        </dgm:presLayoutVars>
      </dgm:prSet>
      <dgm:spPr/>
    </dgm:pt>
    <dgm:pt modelId="{9098BE88-3D2E-4400-A098-EEF24D2515FA}" type="pres">
      <dgm:prSet presAssocID="{1A232CB3-DA00-4FD3-BB1A-31FAB57632A1}" presName="composite" presStyleCnt="0"/>
      <dgm:spPr/>
    </dgm:pt>
    <dgm:pt modelId="{FD5D43B4-F92B-4C18-93F5-6FFA209711E9}" type="pres">
      <dgm:prSet presAssocID="{1A232CB3-DA00-4FD3-BB1A-31FAB57632A1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042FA16F-D038-4D19-9B18-5C3A53A8D89F}" type="pres">
      <dgm:prSet presAssocID="{1A232CB3-DA00-4FD3-BB1A-31FAB57632A1}" presName="desTx" presStyleLbl="alignAccFollowNode1" presStyleIdx="0" presStyleCnt="2" custLinFactNeighborY="1200">
        <dgm:presLayoutVars>
          <dgm:bulletEnabled val="1"/>
        </dgm:presLayoutVars>
      </dgm:prSet>
      <dgm:spPr/>
    </dgm:pt>
    <dgm:pt modelId="{4087AEC2-2AA7-4CB9-94C2-6078BED24F37}" type="pres">
      <dgm:prSet presAssocID="{15A9B491-FEA7-4524-9EF4-753A1B39A664}" presName="space" presStyleCnt="0"/>
      <dgm:spPr/>
    </dgm:pt>
    <dgm:pt modelId="{1C09224E-12C5-48EE-A54B-08721730B6F3}" type="pres">
      <dgm:prSet presAssocID="{688781F4-2E8F-49BB-A440-236CD9AB7D33}" presName="composite" presStyleCnt="0"/>
      <dgm:spPr/>
    </dgm:pt>
    <dgm:pt modelId="{9D239224-D88F-4395-9364-9BC8E41C60B7}" type="pres">
      <dgm:prSet presAssocID="{688781F4-2E8F-49BB-A440-236CD9AB7D33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BC23C6FE-D99E-49E1-BAC0-E583526031AE}" type="pres">
      <dgm:prSet presAssocID="{688781F4-2E8F-49BB-A440-236CD9AB7D33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F5C4D623-6F5F-4F9B-A734-293F1CBBA032}" srcId="{1A232CB3-DA00-4FD3-BB1A-31FAB57632A1}" destId="{27090568-B9C2-4C2E-A1F3-CA2D45863909}" srcOrd="4" destOrd="0" parTransId="{7CE410A2-4B32-474A-BB75-A2976FC4DA40}" sibTransId="{11B2CE31-5037-4106-9F8D-EF73B2823270}"/>
    <dgm:cxn modelId="{34CEC12A-145C-4085-AFB1-E8CA7B6D7B6F}" type="presOf" srcId="{BA1B6E9D-BB57-4582-B76D-7505A108D9CF}" destId="{BC23C6FE-D99E-49E1-BAC0-E583526031AE}" srcOrd="0" destOrd="1" presId="urn:microsoft.com/office/officeart/2005/8/layout/hList1"/>
    <dgm:cxn modelId="{9685D75B-A64F-4DFC-848D-2BC386E1B1BB}" srcId="{1A232CB3-DA00-4FD3-BB1A-31FAB57632A1}" destId="{9119D31F-7DFB-48B1-AD2A-DFA5C27BE1BF}" srcOrd="3" destOrd="0" parTransId="{55A354EA-8E90-44C1-A68E-F45DF27DB1FB}" sibTransId="{90059E27-80B2-4E14-BB5F-5303B07B20A8}"/>
    <dgm:cxn modelId="{38E2AD6A-7420-444B-B876-BEB786CC1295}" type="presOf" srcId="{581C0A56-AC9B-4A02-AA5B-18E795BEBF09}" destId="{042FA16F-D038-4D19-9B18-5C3A53A8D89F}" srcOrd="0" destOrd="0" presId="urn:microsoft.com/office/officeart/2005/8/layout/hList1"/>
    <dgm:cxn modelId="{DDC94950-8073-4B5D-B40D-7376B6AA0F6C}" type="presOf" srcId="{736641F8-240A-4498-81F6-48B19665DC6B}" destId="{3D0378B3-8658-4656-879E-4283B7180FA5}" srcOrd="0" destOrd="0" presId="urn:microsoft.com/office/officeart/2005/8/layout/hList1"/>
    <dgm:cxn modelId="{CBE8E656-997B-4704-A323-1B324FF26266}" srcId="{736641F8-240A-4498-81F6-48B19665DC6B}" destId="{688781F4-2E8F-49BB-A440-236CD9AB7D33}" srcOrd="1" destOrd="0" parTransId="{0A4134DD-1DB6-417F-90AD-256044DD7B1B}" sibTransId="{C73E3F53-0176-41E7-A060-EE08CA263E30}"/>
    <dgm:cxn modelId="{7FAC068B-219F-4101-97D5-533C0F7D6AAF}" type="presOf" srcId="{C84B8BC3-CBB9-4E86-BAE4-AC16E8675A0C}" destId="{042FA16F-D038-4D19-9B18-5C3A53A8D89F}" srcOrd="0" destOrd="1" presId="urn:microsoft.com/office/officeart/2005/8/layout/hList1"/>
    <dgm:cxn modelId="{9DD42C8D-85AE-4B70-94E6-5D4F32A039C7}" srcId="{1A232CB3-DA00-4FD3-BB1A-31FAB57632A1}" destId="{4004BC81-DB21-4CCA-B8E6-723E7DFFA6B3}" srcOrd="2" destOrd="0" parTransId="{046B37EE-9DE9-405D-83D0-27E6F048F226}" sibTransId="{A1C7D730-F641-4F1F-A6A8-812A9BC793B7}"/>
    <dgm:cxn modelId="{45549A9A-9BC9-4121-97DF-9E791C700B7A}" type="presOf" srcId="{1A232CB3-DA00-4FD3-BB1A-31FAB57632A1}" destId="{FD5D43B4-F92B-4C18-93F5-6FFA209711E9}" srcOrd="0" destOrd="0" presId="urn:microsoft.com/office/officeart/2005/8/layout/hList1"/>
    <dgm:cxn modelId="{8DED03AC-5473-4C8D-9E42-2EEF64DD9A0F}" srcId="{688781F4-2E8F-49BB-A440-236CD9AB7D33}" destId="{BA1B6E9D-BB57-4582-B76D-7505A108D9CF}" srcOrd="1" destOrd="0" parTransId="{65973CD0-9A2B-4EC7-84BC-1131B558023B}" sibTransId="{D4287906-FB55-4DAD-B894-0979FF72BA5E}"/>
    <dgm:cxn modelId="{5767FDB5-8563-4075-8F29-7ED1D2392CFC}" srcId="{1A232CB3-DA00-4FD3-BB1A-31FAB57632A1}" destId="{581C0A56-AC9B-4A02-AA5B-18E795BEBF09}" srcOrd="0" destOrd="0" parTransId="{F0F50BBB-C949-4B1D-B4F1-A07F964396EA}" sibTransId="{015C7C54-8BC7-4867-A87F-4BDA36C89772}"/>
    <dgm:cxn modelId="{FC06E8BA-8E1D-4028-9792-650B35687F67}" type="presOf" srcId="{27090568-B9C2-4C2E-A1F3-CA2D45863909}" destId="{042FA16F-D038-4D19-9B18-5C3A53A8D89F}" srcOrd="0" destOrd="4" presId="urn:microsoft.com/office/officeart/2005/8/layout/hList1"/>
    <dgm:cxn modelId="{C77619BB-8D34-4938-917F-27D3389B25BF}" type="presOf" srcId="{9119D31F-7DFB-48B1-AD2A-DFA5C27BE1BF}" destId="{042FA16F-D038-4D19-9B18-5C3A53A8D89F}" srcOrd="0" destOrd="3" presId="urn:microsoft.com/office/officeart/2005/8/layout/hList1"/>
    <dgm:cxn modelId="{D0875DBD-5B9C-4614-AD2C-9023916482D6}" type="presOf" srcId="{B96721E1-A7F2-4A80-804F-C3561EEC4918}" destId="{BC23C6FE-D99E-49E1-BAC0-E583526031AE}" srcOrd="0" destOrd="2" presId="urn:microsoft.com/office/officeart/2005/8/layout/hList1"/>
    <dgm:cxn modelId="{6931D6BD-D9B4-4537-9039-61764EE4D633}" type="presOf" srcId="{4004BC81-DB21-4CCA-B8E6-723E7DFFA6B3}" destId="{042FA16F-D038-4D19-9B18-5C3A53A8D89F}" srcOrd="0" destOrd="2" presId="urn:microsoft.com/office/officeart/2005/8/layout/hList1"/>
    <dgm:cxn modelId="{24D7F9CB-D24C-4620-BC00-54AF4581CD2A}" srcId="{688781F4-2E8F-49BB-A440-236CD9AB7D33}" destId="{B96721E1-A7F2-4A80-804F-C3561EEC4918}" srcOrd="2" destOrd="0" parTransId="{93971FCE-F35D-41DF-A1FE-742D56FABB86}" sibTransId="{629A89E1-1D2C-4423-BB25-B9AFD158E045}"/>
    <dgm:cxn modelId="{A3B8B2D3-883F-4DE2-A5AF-8BB9B62E6747}" srcId="{688781F4-2E8F-49BB-A440-236CD9AB7D33}" destId="{E5C42C89-4090-4AED-ABD1-1BF07F45FF6A}" srcOrd="0" destOrd="0" parTransId="{48354D6E-B599-4D19-BAAD-8830B532FA53}" sibTransId="{1E38DE47-0018-446E-9A87-713DBD73DA8C}"/>
    <dgm:cxn modelId="{1AE193E3-8F34-4CEE-B1AD-C35C1CA2C9B8}" type="presOf" srcId="{688781F4-2E8F-49BB-A440-236CD9AB7D33}" destId="{9D239224-D88F-4395-9364-9BC8E41C60B7}" srcOrd="0" destOrd="0" presId="urn:microsoft.com/office/officeart/2005/8/layout/hList1"/>
    <dgm:cxn modelId="{BE957BF5-E7E6-4183-A085-C9839C656BEC}" srcId="{736641F8-240A-4498-81F6-48B19665DC6B}" destId="{1A232CB3-DA00-4FD3-BB1A-31FAB57632A1}" srcOrd="0" destOrd="0" parTransId="{74C03E98-E2E2-48BC-B825-F163546F100C}" sibTransId="{15A9B491-FEA7-4524-9EF4-753A1B39A664}"/>
    <dgm:cxn modelId="{59E282FA-98DC-4C4F-9860-8937C7CB81F0}" srcId="{1A232CB3-DA00-4FD3-BB1A-31FAB57632A1}" destId="{C84B8BC3-CBB9-4E86-BAE4-AC16E8675A0C}" srcOrd="1" destOrd="0" parTransId="{EC59EB42-61E3-41D1-894B-141C2DC07E17}" sibTransId="{0C1D1070-CB0C-4E7A-8E78-CFBD654E40E1}"/>
    <dgm:cxn modelId="{FCB710FF-65F7-45B9-9C5C-BCF6CA92D2B8}" type="presOf" srcId="{E5C42C89-4090-4AED-ABD1-1BF07F45FF6A}" destId="{BC23C6FE-D99E-49E1-BAC0-E583526031AE}" srcOrd="0" destOrd="0" presId="urn:microsoft.com/office/officeart/2005/8/layout/hList1"/>
    <dgm:cxn modelId="{B2343E65-2EFE-4FEF-9C1A-AD1A916CFD1C}" type="presParOf" srcId="{3D0378B3-8658-4656-879E-4283B7180FA5}" destId="{9098BE88-3D2E-4400-A098-EEF24D2515FA}" srcOrd="0" destOrd="0" presId="urn:microsoft.com/office/officeart/2005/8/layout/hList1"/>
    <dgm:cxn modelId="{3EFCBCFB-A5B5-40DB-8865-820F49E445FC}" type="presParOf" srcId="{9098BE88-3D2E-4400-A098-EEF24D2515FA}" destId="{FD5D43B4-F92B-4C18-93F5-6FFA209711E9}" srcOrd="0" destOrd="0" presId="urn:microsoft.com/office/officeart/2005/8/layout/hList1"/>
    <dgm:cxn modelId="{AB7B8D6F-2CC5-465B-87C5-0A445D040F28}" type="presParOf" srcId="{9098BE88-3D2E-4400-A098-EEF24D2515FA}" destId="{042FA16F-D038-4D19-9B18-5C3A53A8D89F}" srcOrd="1" destOrd="0" presId="urn:microsoft.com/office/officeart/2005/8/layout/hList1"/>
    <dgm:cxn modelId="{A5128ED5-0F4D-4601-A01B-06C1DFF603B0}" type="presParOf" srcId="{3D0378B3-8658-4656-879E-4283B7180FA5}" destId="{4087AEC2-2AA7-4CB9-94C2-6078BED24F37}" srcOrd="1" destOrd="0" presId="urn:microsoft.com/office/officeart/2005/8/layout/hList1"/>
    <dgm:cxn modelId="{985E7A53-4E27-42DC-80E2-82838E5B564A}" type="presParOf" srcId="{3D0378B3-8658-4656-879E-4283B7180FA5}" destId="{1C09224E-12C5-48EE-A54B-08721730B6F3}" srcOrd="2" destOrd="0" presId="urn:microsoft.com/office/officeart/2005/8/layout/hList1"/>
    <dgm:cxn modelId="{E9DCA8DC-96EE-4455-9EDC-50BF0DA726AE}" type="presParOf" srcId="{1C09224E-12C5-48EE-A54B-08721730B6F3}" destId="{9D239224-D88F-4395-9364-9BC8E41C60B7}" srcOrd="0" destOrd="0" presId="urn:microsoft.com/office/officeart/2005/8/layout/hList1"/>
    <dgm:cxn modelId="{04FE141F-F85C-40E7-91ED-FDB717505F5D}" type="presParOf" srcId="{1C09224E-12C5-48EE-A54B-08721730B6F3}" destId="{BC23C6FE-D99E-49E1-BAC0-E583526031AE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2F03B6-E119-4E3D-B818-560B6B64986D}">
      <dsp:nvSpPr>
        <dsp:cNvPr id="0" name=""/>
        <dsp:cNvSpPr/>
      </dsp:nvSpPr>
      <dsp:spPr>
        <a:xfrm>
          <a:off x="5853321" y="1356869"/>
          <a:ext cx="174243" cy="19415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41574"/>
              </a:lnTo>
              <a:lnTo>
                <a:pt x="174243" y="1941574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675663-D2CA-4F8A-A74E-A8DE7B5A774E}">
      <dsp:nvSpPr>
        <dsp:cNvPr id="0" name=""/>
        <dsp:cNvSpPr/>
      </dsp:nvSpPr>
      <dsp:spPr>
        <a:xfrm>
          <a:off x="5679077" y="1356869"/>
          <a:ext cx="174243" cy="1941574"/>
        </a:xfrm>
        <a:custGeom>
          <a:avLst/>
          <a:gdLst/>
          <a:ahLst/>
          <a:cxnLst/>
          <a:rect l="0" t="0" r="0" b="0"/>
          <a:pathLst>
            <a:path>
              <a:moveTo>
                <a:pt x="174243" y="0"/>
              </a:moveTo>
              <a:lnTo>
                <a:pt x="174243" y="1941574"/>
              </a:lnTo>
              <a:lnTo>
                <a:pt x="0" y="1941574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8E36E4-7E9C-4840-A4F7-1CA22696D447}">
      <dsp:nvSpPr>
        <dsp:cNvPr id="0" name=""/>
        <dsp:cNvSpPr/>
      </dsp:nvSpPr>
      <dsp:spPr>
        <a:xfrm>
          <a:off x="5853321" y="1356869"/>
          <a:ext cx="174243" cy="7633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63354"/>
              </a:lnTo>
              <a:lnTo>
                <a:pt x="174243" y="763354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8E4410-B78C-4C03-B868-B16F56902239}">
      <dsp:nvSpPr>
        <dsp:cNvPr id="0" name=""/>
        <dsp:cNvSpPr/>
      </dsp:nvSpPr>
      <dsp:spPr>
        <a:xfrm>
          <a:off x="5679077" y="1356869"/>
          <a:ext cx="174243" cy="763354"/>
        </a:xfrm>
        <a:custGeom>
          <a:avLst/>
          <a:gdLst/>
          <a:ahLst/>
          <a:cxnLst/>
          <a:rect l="0" t="0" r="0" b="0"/>
          <a:pathLst>
            <a:path>
              <a:moveTo>
                <a:pt x="174243" y="0"/>
              </a:moveTo>
              <a:lnTo>
                <a:pt x="174243" y="763354"/>
              </a:lnTo>
              <a:lnTo>
                <a:pt x="0" y="763354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577C82-053E-481B-8A43-83A6723F139D}">
      <dsp:nvSpPr>
        <dsp:cNvPr id="0" name=""/>
        <dsp:cNvSpPr/>
      </dsp:nvSpPr>
      <dsp:spPr>
        <a:xfrm>
          <a:off x="5853321" y="1356869"/>
          <a:ext cx="5019882" cy="27049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30684"/>
              </a:lnTo>
              <a:lnTo>
                <a:pt x="5019882" y="2530684"/>
              </a:lnTo>
              <a:lnTo>
                <a:pt x="5019882" y="270492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E7E086-563F-4A2E-9298-682D2C0A064D}">
      <dsp:nvSpPr>
        <dsp:cNvPr id="0" name=""/>
        <dsp:cNvSpPr/>
      </dsp:nvSpPr>
      <dsp:spPr>
        <a:xfrm>
          <a:off x="5853321" y="1356869"/>
          <a:ext cx="3011929" cy="27049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30684"/>
              </a:lnTo>
              <a:lnTo>
                <a:pt x="3011929" y="2530684"/>
              </a:lnTo>
              <a:lnTo>
                <a:pt x="3011929" y="270492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14FBF7-662C-4B11-BFE5-C3E1BA0221E8}">
      <dsp:nvSpPr>
        <dsp:cNvPr id="0" name=""/>
        <dsp:cNvSpPr/>
      </dsp:nvSpPr>
      <dsp:spPr>
        <a:xfrm>
          <a:off x="5853321" y="1356869"/>
          <a:ext cx="1003976" cy="27049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30684"/>
              </a:lnTo>
              <a:lnTo>
                <a:pt x="1003976" y="2530684"/>
              </a:lnTo>
              <a:lnTo>
                <a:pt x="1003976" y="270492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5B4D17-7945-4D03-A11D-BC655895CE93}">
      <dsp:nvSpPr>
        <dsp:cNvPr id="0" name=""/>
        <dsp:cNvSpPr/>
      </dsp:nvSpPr>
      <dsp:spPr>
        <a:xfrm>
          <a:off x="4849345" y="1356869"/>
          <a:ext cx="1003976" cy="2704928"/>
        </a:xfrm>
        <a:custGeom>
          <a:avLst/>
          <a:gdLst/>
          <a:ahLst/>
          <a:cxnLst/>
          <a:rect l="0" t="0" r="0" b="0"/>
          <a:pathLst>
            <a:path>
              <a:moveTo>
                <a:pt x="1003976" y="0"/>
              </a:moveTo>
              <a:lnTo>
                <a:pt x="1003976" y="2530684"/>
              </a:lnTo>
              <a:lnTo>
                <a:pt x="0" y="2530684"/>
              </a:lnTo>
              <a:lnTo>
                <a:pt x="0" y="270492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6EE534-F932-45A9-B5C4-2DE076603120}">
      <dsp:nvSpPr>
        <dsp:cNvPr id="0" name=""/>
        <dsp:cNvSpPr/>
      </dsp:nvSpPr>
      <dsp:spPr>
        <a:xfrm>
          <a:off x="2841392" y="1356869"/>
          <a:ext cx="3011929" cy="2704928"/>
        </a:xfrm>
        <a:custGeom>
          <a:avLst/>
          <a:gdLst/>
          <a:ahLst/>
          <a:cxnLst/>
          <a:rect l="0" t="0" r="0" b="0"/>
          <a:pathLst>
            <a:path>
              <a:moveTo>
                <a:pt x="3011929" y="0"/>
              </a:moveTo>
              <a:lnTo>
                <a:pt x="3011929" y="2530684"/>
              </a:lnTo>
              <a:lnTo>
                <a:pt x="0" y="2530684"/>
              </a:lnTo>
              <a:lnTo>
                <a:pt x="0" y="270492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5C20FB-E01C-4031-9293-19E77703E395}">
      <dsp:nvSpPr>
        <dsp:cNvPr id="0" name=""/>
        <dsp:cNvSpPr/>
      </dsp:nvSpPr>
      <dsp:spPr>
        <a:xfrm>
          <a:off x="833439" y="1356869"/>
          <a:ext cx="5019882" cy="2704928"/>
        </a:xfrm>
        <a:custGeom>
          <a:avLst/>
          <a:gdLst/>
          <a:ahLst/>
          <a:cxnLst/>
          <a:rect l="0" t="0" r="0" b="0"/>
          <a:pathLst>
            <a:path>
              <a:moveTo>
                <a:pt x="5019882" y="0"/>
              </a:moveTo>
              <a:lnTo>
                <a:pt x="5019882" y="2530684"/>
              </a:lnTo>
              <a:lnTo>
                <a:pt x="0" y="2530684"/>
              </a:lnTo>
              <a:lnTo>
                <a:pt x="0" y="270492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73DA65-ECA5-4F1E-AB4F-78A45B0308D1}">
      <dsp:nvSpPr>
        <dsp:cNvPr id="0" name=""/>
        <dsp:cNvSpPr/>
      </dsp:nvSpPr>
      <dsp:spPr>
        <a:xfrm>
          <a:off x="5023588" y="527136"/>
          <a:ext cx="1659465" cy="82973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신소재공학</a:t>
          </a:r>
        </a:p>
      </dsp:txBody>
      <dsp:txXfrm>
        <a:off x="5023588" y="527136"/>
        <a:ext cx="1659465" cy="829732"/>
      </dsp:txXfrm>
    </dsp:sp>
    <dsp:sp modelId="{CED7E39F-EB7C-43E4-8120-DF76933C1D69}">
      <dsp:nvSpPr>
        <dsp:cNvPr id="0" name=""/>
        <dsp:cNvSpPr/>
      </dsp:nvSpPr>
      <dsp:spPr>
        <a:xfrm>
          <a:off x="3706" y="4061797"/>
          <a:ext cx="1659465" cy="82973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kern="1200" dirty="0"/>
            <a:t>물리학</a:t>
          </a:r>
        </a:p>
      </dsp:txBody>
      <dsp:txXfrm>
        <a:off x="3706" y="4061797"/>
        <a:ext cx="1659465" cy="829732"/>
      </dsp:txXfrm>
    </dsp:sp>
    <dsp:sp modelId="{81B71328-1CAF-43DA-91DC-D11181B2A8AC}">
      <dsp:nvSpPr>
        <dsp:cNvPr id="0" name=""/>
        <dsp:cNvSpPr/>
      </dsp:nvSpPr>
      <dsp:spPr>
        <a:xfrm>
          <a:off x="2011659" y="4061797"/>
          <a:ext cx="1659465" cy="82973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kern="1200" dirty="0"/>
            <a:t>화학</a:t>
          </a:r>
        </a:p>
      </dsp:txBody>
      <dsp:txXfrm>
        <a:off x="2011659" y="4061797"/>
        <a:ext cx="1659465" cy="829732"/>
      </dsp:txXfrm>
    </dsp:sp>
    <dsp:sp modelId="{7656FB14-E5A2-4F11-958D-CA8105F8B952}">
      <dsp:nvSpPr>
        <dsp:cNvPr id="0" name=""/>
        <dsp:cNvSpPr/>
      </dsp:nvSpPr>
      <dsp:spPr>
        <a:xfrm>
          <a:off x="4019612" y="4061797"/>
          <a:ext cx="1659465" cy="82973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kern="1200" dirty="0"/>
            <a:t>생물학</a:t>
          </a:r>
        </a:p>
      </dsp:txBody>
      <dsp:txXfrm>
        <a:off x="4019612" y="4061797"/>
        <a:ext cx="1659465" cy="829732"/>
      </dsp:txXfrm>
    </dsp:sp>
    <dsp:sp modelId="{65500482-8690-4162-AD87-CEB612AAB473}">
      <dsp:nvSpPr>
        <dsp:cNvPr id="0" name=""/>
        <dsp:cNvSpPr/>
      </dsp:nvSpPr>
      <dsp:spPr>
        <a:xfrm>
          <a:off x="6027565" y="4061797"/>
          <a:ext cx="1659465" cy="829732"/>
        </a:xfrm>
        <a:prstGeom prst="rect">
          <a:avLst/>
        </a:prstGeom>
        <a:solidFill>
          <a:schemeClr val="accent5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kern="1200" dirty="0"/>
            <a:t>전자</a:t>
          </a:r>
          <a:r>
            <a:rPr lang="en-US" altLang="ko-KR" sz="2000" kern="1200" dirty="0"/>
            <a:t>/</a:t>
          </a:r>
          <a:r>
            <a:rPr lang="ko-KR" altLang="en-US" sz="2000" kern="1200" dirty="0"/>
            <a:t>전기공학</a:t>
          </a:r>
        </a:p>
      </dsp:txBody>
      <dsp:txXfrm>
        <a:off x="6027565" y="4061797"/>
        <a:ext cx="1659465" cy="829732"/>
      </dsp:txXfrm>
    </dsp:sp>
    <dsp:sp modelId="{6E7AA412-985F-43CD-A696-E88AC56FE0F3}">
      <dsp:nvSpPr>
        <dsp:cNvPr id="0" name=""/>
        <dsp:cNvSpPr/>
      </dsp:nvSpPr>
      <dsp:spPr>
        <a:xfrm>
          <a:off x="8035518" y="4061797"/>
          <a:ext cx="1659465" cy="829732"/>
        </a:xfrm>
        <a:prstGeom prst="rect">
          <a:avLst/>
        </a:prstGeom>
        <a:solidFill>
          <a:schemeClr val="accent5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kern="1200" dirty="0"/>
            <a:t>기계</a:t>
          </a:r>
          <a:r>
            <a:rPr lang="en-US" altLang="ko-KR" sz="2000" kern="1200" dirty="0"/>
            <a:t>/</a:t>
          </a:r>
          <a:r>
            <a:rPr lang="ko-KR" altLang="en-US" sz="2000" kern="1200" dirty="0"/>
            <a:t>항공공학</a:t>
          </a:r>
        </a:p>
      </dsp:txBody>
      <dsp:txXfrm>
        <a:off x="8035518" y="4061797"/>
        <a:ext cx="1659465" cy="829732"/>
      </dsp:txXfrm>
    </dsp:sp>
    <dsp:sp modelId="{12355EBA-C72E-4141-ADBE-662F8BB84A2A}">
      <dsp:nvSpPr>
        <dsp:cNvPr id="0" name=""/>
        <dsp:cNvSpPr/>
      </dsp:nvSpPr>
      <dsp:spPr>
        <a:xfrm>
          <a:off x="10043471" y="4061797"/>
          <a:ext cx="1659465" cy="829732"/>
        </a:xfrm>
        <a:prstGeom prst="rect">
          <a:avLst/>
        </a:prstGeom>
        <a:solidFill>
          <a:schemeClr val="accent5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kern="1200" dirty="0"/>
            <a:t>의학</a:t>
          </a:r>
        </a:p>
      </dsp:txBody>
      <dsp:txXfrm>
        <a:off x="10043471" y="4061797"/>
        <a:ext cx="1659465" cy="829732"/>
      </dsp:txXfrm>
    </dsp:sp>
    <dsp:sp modelId="{BAFED804-5ED4-4779-BB61-453B4213D0C8}">
      <dsp:nvSpPr>
        <dsp:cNvPr id="0" name=""/>
        <dsp:cNvSpPr/>
      </dsp:nvSpPr>
      <dsp:spPr>
        <a:xfrm>
          <a:off x="4019612" y="1705357"/>
          <a:ext cx="1659465" cy="829732"/>
        </a:xfrm>
        <a:prstGeom prst="rect">
          <a:avLst/>
        </a:prstGeom>
        <a:solidFill>
          <a:schemeClr val="accent2"/>
        </a:solidFill>
        <a:ln w="12700" cap="flat" cmpd="sng" algn="ctr">
          <a:solidFill>
            <a:schemeClr val="l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kern="1200" dirty="0" err="1"/>
            <a:t>금속공학</a:t>
          </a:r>
          <a:endParaRPr lang="ko-KR" altLang="en-US" sz="2000" kern="1200" dirty="0"/>
        </a:p>
      </dsp:txBody>
      <dsp:txXfrm>
        <a:off x="4019612" y="1705357"/>
        <a:ext cx="1659465" cy="829732"/>
      </dsp:txXfrm>
    </dsp:sp>
    <dsp:sp modelId="{48C03A66-FE63-442C-8E6B-38F0433208C6}">
      <dsp:nvSpPr>
        <dsp:cNvPr id="0" name=""/>
        <dsp:cNvSpPr/>
      </dsp:nvSpPr>
      <dsp:spPr>
        <a:xfrm>
          <a:off x="6027565" y="1705357"/>
          <a:ext cx="1659465" cy="829732"/>
        </a:xfrm>
        <a:prstGeom prst="rect">
          <a:avLst/>
        </a:prstGeom>
        <a:solidFill>
          <a:schemeClr val="accent2"/>
        </a:solidFill>
        <a:ln w="12700" cap="flat" cmpd="sng" algn="ctr">
          <a:solidFill>
            <a:schemeClr val="l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kern="1200" dirty="0" err="1"/>
            <a:t>세라믹공학</a:t>
          </a:r>
          <a:endParaRPr lang="ko-KR" altLang="en-US" sz="2000" kern="1200" dirty="0"/>
        </a:p>
      </dsp:txBody>
      <dsp:txXfrm>
        <a:off x="6027565" y="1705357"/>
        <a:ext cx="1659465" cy="829732"/>
      </dsp:txXfrm>
    </dsp:sp>
    <dsp:sp modelId="{046A5BAB-B12E-4577-A33A-A4CFC5888EA7}">
      <dsp:nvSpPr>
        <dsp:cNvPr id="0" name=""/>
        <dsp:cNvSpPr/>
      </dsp:nvSpPr>
      <dsp:spPr>
        <a:xfrm>
          <a:off x="4019612" y="2883577"/>
          <a:ext cx="1659465" cy="829732"/>
        </a:xfrm>
        <a:prstGeom prst="rect">
          <a:avLst/>
        </a:prstGeom>
        <a:solidFill>
          <a:schemeClr val="accent2"/>
        </a:solidFill>
        <a:ln w="12700" cap="flat" cmpd="sng" algn="ctr">
          <a:solidFill>
            <a:schemeClr val="l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kern="1200" dirty="0" err="1"/>
            <a:t>고분자공학</a:t>
          </a:r>
          <a:endParaRPr lang="ko-KR" altLang="en-US" sz="2000" kern="1200" dirty="0"/>
        </a:p>
      </dsp:txBody>
      <dsp:txXfrm>
        <a:off x="4019612" y="2883577"/>
        <a:ext cx="1659465" cy="829732"/>
      </dsp:txXfrm>
    </dsp:sp>
    <dsp:sp modelId="{C4BA605C-29FE-49F5-9677-CCF160904241}">
      <dsp:nvSpPr>
        <dsp:cNvPr id="0" name=""/>
        <dsp:cNvSpPr/>
      </dsp:nvSpPr>
      <dsp:spPr>
        <a:xfrm>
          <a:off x="6027565" y="2883577"/>
          <a:ext cx="1659465" cy="829732"/>
        </a:xfrm>
        <a:prstGeom prst="rect">
          <a:avLst/>
        </a:prstGeom>
        <a:solidFill>
          <a:schemeClr val="accent2"/>
        </a:solidFill>
        <a:ln w="12700" cap="flat" cmpd="sng" algn="ctr">
          <a:solidFill>
            <a:schemeClr val="l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kern="1200" dirty="0"/>
            <a:t>반도체공학</a:t>
          </a:r>
        </a:p>
      </dsp:txBody>
      <dsp:txXfrm>
        <a:off x="6027565" y="2883577"/>
        <a:ext cx="1659465" cy="8297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53E724-B3A9-4961-BC80-EE420011B882}">
      <dsp:nvSpPr>
        <dsp:cNvPr id="0" name=""/>
        <dsp:cNvSpPr/>
      </dsp:nvSpPr>
      <dsp:spPr>
        <a:xfrm rot="5400000">
          <a:off x="6766953" y="-2731786"/>
          <a:ext cx="1155929" cy="691286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l" defTabSz="11112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500" kern="1200" dirty="0">
              <a:latin typeface="굴림" panose="020B0600000101010101" pitchFamily="50" charset="-127"/>
              <a:ea typeface="굴림" panose="020B0600000101010101" pitchFamily="50" charset="-127"/>
            </a:rPr>
            <a:t>입체적 과학기반교육을 바탕으로 미래 첨단 소재 강국을 이끌어 갈 </a:t>
          </a:r>
          <a:r>
            <a:rPr lang="ko-KR" altLang="en-US" sz="2500" b="1" kern="1200" dirty="0">
              <a:latin typeface="굴림" panose="020B0600000101010101" pitchFamily="50" charset="-127"/>
              <a:ea typeface="굴림" panose="020B0600000101010101" pitchFamily="50" charset="-127"/>
            </a:rPr>
            <a:t>창의적 과학인의 양성</a:t>
          </a:r>
        </a:p>
      </dsp:txBody>
      <dsp:txXfrm rot="-5400000">
        <a:off x="3888486" y="203109"/>
        <a:ext cx="6856436" cy="1043073"/>
      </dsp:txXfrm>
    </dsp:sp>
    <dsp:sp modelId="{D1913419-2690-42FE-8C4E-C66D949E2408}">
      <dsp:nvSpPr>
        <dsp:cNvPr id="0" name=""/>
        <dsp:cNvSpPr/>
      </dsp:nvSpPr>
      <dsp:spPr>
        <a:xfrm>
          <a:off x="0" y="2189"/>
          <a:ext cx="3888486" cy="144491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3200" b="1" kern="1200" dirty="0">
              <a:latin typeface="굴림" panose="020B0600000101010101" pitchFamily="50" charset="-127"/>
              <a:ea typeface="굴림" panose="020B0600000101010101" pitchFamily="50" charset="-127"/>
            </a:rPr>
            <a:t>창의적 인재</a:t>
          </a:r>
        </a:p>
      </dsp:txBody>
      <dsp:txXfrm>
        <a:off x="70535" y="72724"/>
        <a:ext cx="3747416" cy="1303842"/>
      </dsp:txXfrm>
    </dsp:sp>
    <dsp:sp modelId="{330106B6-B3A2-4FE6-A893-83D18B930A01}">
      <dsp:nvSpPr>
        <dsp:cNvPr id="0" name=""/>
        <dsp:cNvSpPr/>
      </dsp:nvSpPr>
      <dsp:spPr>
        <a:xfrm rot="5400000">
          <a:off x="6766953" y="-1214629"/>
          <a:ext cx="1155929" cy="6912864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l" defTabSz="11112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500" kern="1200" dirty="0">
              <a:latin typeface="굴림" panose="020B0600000101010101" pitchFamily="50" charset="-127"/>
              <a:ea typeface="굴림" panose="020B0600000101010101" pitchFamily="50" charset="-127"/>
            </a:rPr>
            <a:t>신소재공학 중심의 전문교육을 바탕으로 미래 산업을 주도하는 </a:t>
          </a:r>
          <a:r>
            <a:rPr lang="ko-KR" altLang="en-US" sz="2500" b="1" kern="1200" dirty="0">
              <a:latin typeface="굴림" panose="020B0600000101010101" pitchFamily="50" charset="-127"/>
              <a:ea typeface="굴림" panose="020B0600000101010101" pitchFamily="50" charset="-127"/>
            </a:rPr>
            <a:t>실용적 공학인의 양성</a:t>
          </a:r>
        </a:p>
      </dsp:txBody>
      <dsp:txXfrm rot="-5400000">
        <a:off x="3888486" y="1720266"/>
        <a:ext cx="6856436" cy="1043073"/>
      </dsp:txXfrm>
    </dsp:sp>
    <dsp:sp modelId="{4211672E-7759-42D1-B83C-838DDC08B901}">
      <dsp:nvSpPr>
        <dsp:cNvPr id="0" name=""/>
        <dsp:cNvSpPr/>
      </dsp:nvSpPr>
      <dsp:spPr>
        <a:xfrm>
          <a:off x="0" y="1519346"/>
          <a:ext cx="3888486" cy="144491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3200" b="1" kern="1200" dirty="0">
              <a:latin typeface="굴림" panose="020B0600000101010101" pitchFamily="50" charset="-127"/>
              <a:ea typeface="굴림" panose="020B0600000101010101" pitchFamily="50" charset="-127"/>
            </a:rPr>
            <a:t>실용적 인재</a:t>
          </a:r>
        </a:p>
      </dsp:txBody>
      <dsp:txXfrm>
        <a:off x="70535" y="1589881"/>
        <a:ext cx="3747416" cy="1303842"/>
      </dsp:txXfrm>
    </dsp:sp>
    <dsp:sp modelId="{E27677B3-5DBD-4210-901F-6C941F36979E}">
      <dsp:nvSpPr>
        <dsp:cNvPr id="0" name=""/>
        <dsp:cNvSpPr/>
      </dsp:nvSpPr>
      <dsp:spPr>
        <a:xfrm rot="5400000">
          <a:off x="6766953" y="302528"/>
          <a:ext cx="1155929" cy="6912864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l" defTabSz="11112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500" kern="1200" dirty="0">
              <a:latin typeface="굴림" panose="020B0600000101010101" pitchFamily="50" charset="-127"/>
              <a:ea typeface="굴림" panose="020B0600000101010101" pitchFamily="50" charset="-127"/>
            </a:rPr>
            <a:t>전인적 인성교육을 바탕으로 국가와 인류 발전에 공헌하는 </a:t>
          </a:r>
          <a:r>
            <a:rPr lang="ko-KR" altLang="en-US" sz="2500" b="1" kern="1200" dirty="0">
              <a:latin typeface="굴림" panose="020B0600000101010101" pitchFamily="50" charset="-127"/>
              <a:ea typeface="굴림" panose="020B0600000101010101" pitchFamily="50" charset="-127"/>
            </a:rPr>
            <a:t>윤리적 지성인의 양성 </a:t>
          </a:r>
        </a:p>
      </dsp:txBody>
      <dsp:txXfrm rot="-5400000">
        <a:off x="3888486" y="3237423"/>
        <a:ext cx="6856436" cy="1043073"/>
      </dsp:txXfrm>
    </dsp:sp>
    <dsp:sp modelId="{9C271554-1742-491D-84B6-3EBF6EA984AF}">
      <dsp:nvSpPr>
        <dsp:cNvPr id="0" name=""/>
        <dsp:cNvSpPr/>
      </dsp:nvSpPr>
      <dsp:spPr>
        <a:xfrm>
          <a:off x="0" y="3036504"/>
          <a:ext cx="3888486" cy="144491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3200" b="1" kern="1200" dirty="0">
              <a:latin typeface="굴림" panose="020B0600000101010101" pitchFamily="50" charset="-127"/>
              <a:ea typeface="굴림" panose="020B0600000101010101" pitchFamily="50" charset="-127"/>
            </a:rPr>
            <a:t>지도적 인재</a:t>
          </a:r>
        </a:p>
      </dsp:txBody>
      <dsp:txXfrm>
        <a:off x="70535" y="3107039"/>
        <a:ext cx="3747416" cy="130384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BFFB88-C033-486E-8CCC-6B4AC6B134F5}">
      <dsp:nvSpPr>
        <dsp:cNvPr id="0" name=""/>
        <dsp:cNvSpPr/>
      </dsp:nvSpPr>
      <dsp:spPr>
        <a:xfrm>
          <a:off x="5309941" y="1621450"/>
          <a:ext cx="637157" cy="30004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00428"/>
              </a:lnTo>
              <a:lnTo>
                <a:pt x="637157" y="3000428"/>
              </a:lnTo>
            </a:path>
          </a:pathLst>
        </a:custGeom>
        <a:noFill/>
        <a:ln w="12700" cap="flat" cmpd="sng" algn="ctr">
          <a:solidFill>
            <a:schemeClr val="tx2">
              <a:lumMod val="50000"/>
            </a:schemeClr>
          </a:solidFill>
          <a:prstDash val="solid"/>
          <a:miter lim="800000"/>
        </a:ln>
        <a:effectLst/>
      </dsp:spPr>
      <dsp:style>
        <a:lnRef idx="3">
          <a:schemeClr val="accent2"/>
        </a:lnRef>
        <a:fillRef idx="0">
          <a:schemeClr val="accent2"/>
        </a:fillRef>
        <a:effectRef idx="2">
          <a:schemeClr val="accent2"/>
        </a:effectRef>
        <a:fontRef idx="minor">
          <a:schemeClr val="tx1"/>
        </a:fontRef>
      </dsp:style>
    </dsp:sp>
    <dsp:sp modelId="{C74D0F63-4178-4720-8668-A4587C0E3A3D}">
      <dsp:nvSpPr>
        <dsp:cNvPr id="0" name=""/>
        <dsp:cNvSpPr/>
      </dsp:nvSpPr>
      <dsp:spPr>
        <a:xfrm>
          <a:off x="5309941" y="1621450"/>
          <a:ext cx="637157" cy="22110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11076"/>
              </a:lnTo>
              <a:lnTo>
                <a:pt x="637157" y="2211076"/>
              </a:lnTo>
            </a:path>
          </a:pathLst>
        </a:custGeom>
        <a:noFill/>
        <a:ln w="12700" cap="flat" cmpd="sng" algn="ctr">
          <a:solidFill>
            <a:schemeClr val="tx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30C2E1-C8EC-4DF0-9080-9180E2D31723}">
      <dsp:nvSpPr>
        <dsp:cNvPr id="0" name=""/>
        <dsp:cNvSpPr/>
      </dsp:nvSpPr>
      <dsp:spPr>
        <a:xfrm>
          <a:off x="5309941" y="1621450"/>
          <a:ext cx="637157" cy="14042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04287"/>
              </a:lnTo>
              <a:lnTo>
                <a:pt x="637157" y="1404287"/>
              </a:lnTo>
            </a:path>
          </a:pathLst>
        </a:custGeom>
        <a:noFill/>
        <a:ln w="12700" cap="flat" cmpd="sng" algn="ctr">
          <a:solidFill>
            <a:schemeClr val="tx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01129B-14F4-4D1F-BC12-5DE6613A8D9A}">
      <dsp:nvSpPr>
        <dsp:cNvPr id="0" name=""/>
        <dsp:cNvSpPr/>
      </dsp:nvSpPr>
      <dsp:spPr>
        <a:xfrm>
          <a:off x="5309941" y="1621450"/>
          <a:ext cx="637157" cy="56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4239"/>
              </a:lnTo>
              <a:lnTo>
                <a:pt x="637157" y="564239"/>
              </a:lnTo>
            </a:path>
          </a:pathLst>
        </a:custGeom>
        <a:noFill/>
        <a:ln w="12700" cap="flat" cmpd="sng" algn="ctr">
          <a:solidFill>
            <a:schemeClr val="tx2">
              <a:lumMod val="50000"/>
            </a:schemeClr>
          </a:solidFill>
          <a:prstDash val="solid"/>
          <a:miter lim="800000"/>
        </a:ln>
        <a:effectLst/>
      </dsp:spPr>
      <dsp:style>
        <a:lnRef idx="3">
          <a:schemeClr val="accent2"/>
        </a:lnRef>
        <a:fillRef idx="0">
          <a:schemeClr val="accent2"/>
        </a:fillRef>
        <a:effectRef idx="2">
          <a:schemeClr val="accent2"/>
        </a:effectRef>
        <a:fontRef idx="minor">
          <a:schemeClr val="tx1"/>
        </a:fontRef>
      </dsp:style>
    </dsp:sp>
    <dsp:sp modelId="{51EDCD0D-E716-4DC6-9A5B-2D74501765F1}">
      <dsp:nvSpPr>
        <dsp:cNvPr id="0" name=""/>
        <dsp:cNvSpPr/>
      </dsp:nvSpPr>
      <dsp:spPr>
        <a:xfrm>
          <a:off x="4703762" y="670548"/>
          <a:ext cx="2305266" cy="2812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0626"/>
              </a:lnTo>
              <a:lnTo>
                <a:pt x="2305266" y="140626"/>
              </a:lnTo>
              <a:lnTo>
                <a:pt x="2305266" y="281252"/>
              </a:lnTo>
            </a:path>
          </a:pathLst>
        </a:custGeom>
        <a:noFill/>
        <a:ln w="19050" cap="flat" cmpd="sng" algn="ctr">
          <a:solidFill>
            <a:schemeClr val="accent6">
              <a:lumMod val="75000"/>
            </a:schemeClr>
          </a:solidFill>
          <a:prstDash val="solid"/>
          <a:miter lim="800000"/>
        </a:ln>
        <a:effectLst/>
      </dsp:spPr>
      <dsp:style>
        <a:lnRef idx="3">
          <a:schemeClr val="accent5"/>
        </a:lnRef>
        <a:fillRef idx="0">
          <a:schemeClr val="accent5"/>
        </a:fillRef>
        <a:effectRef idx="2">
          <a:schemeClr val="accent5"/>
        </a:effectRef>
        <a:fontRef idx="minor">
          <a:schemeClr val="tx1"/>
        </a:fontRef>
      </dsp:style>
    </dsp:sp>
    <dsp:sp modelId="{039BB081-B18B-417A-B225-B363B8CF40D3}">
      <dsp:nvSpPr>
        <dsp:cNvPr id="0" name=""/>
        <dsp:cNvSpPr/>
      </dsp:nvSpPr>
      <dsp:spPr>
        <a:xfrm>
          <a:off x="707566" y="1621450"/>
          <a:ext cx="649391" cy="30162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16262"/>
              </a:lnTo>
              <a:lnTo>
                <a:pt x="649391" y="3016262"/>
              </a:lnTo>
            </a:path>
          </a:pathLst>
        </a:custGeom>
        <a:noFill/>
        <a:ln w="12700" cap="flat" cmpd="sng" algn="ctr">
          <a:solidFill>
            <a:schemeClr val="accent4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1561B2-6136-4287-96B8-305B9E04C1F3}">
      <dsp:nvSpPr>
        <dsp:cNvPr id="0" name=""/>
        <dsp:cNvSpPr/>
      </dsp:nvSpPr>
      <dsp:spPr>
        <a:xfrm>
          <a:off x="707566" y="1621450"/>
          <a:ext cx="649391" cy="22285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28557"/>
              </a:lnTo>
              <a:lnTo>
                <a:pt x="649391" y="2228557"/>
              </a:lnTo>
            </a:path>
          </a:pathLst>
        </a:custGeom>
        <a:noFill/>
        <a:ln w="12700" cap="flat" cmpd="sng" algn="ctr">
          <a:solidFill>
            <a:schemeClr val="accent4">
              <a:lumMod val="50000"/>
            </a:schemeClr>
          </a:solidFill>
          <a:prstDash val="solid"/>
          <a:miter lim="800000"/>
        </a:ln>
        <a:effectLst/>
      </dsp:spPr>
      <dsp:style>
        <a:lnRef idx="3">
          <a:schemeClr val="accent6"/>
        </a:lnRef>
        <a:fillRef idx="0">
          <a:schemeClr val="accent6"/>
        </a:fillRef>
        <a:effectRef idx="2">
          <a:schemeClr val="accent6"/>
        </a:effectRef>
        <a:fontRef idx="minor">
          <a:schemeClr val="tx1"/>
        </a:fontRef>
      </dsp:style>
    </dsp:sp>
    <dsp:sp modelId="{B0338DDE-3D0A-48C9-8398-655A8F5C1705}">
      <dsp:nvSpPr>
        <dsp:cNvPr id="0" name=""/>
        <dsp:cNvSpPr/>
      </dsp:nvSpPr>
      <dsp:spPr>
        <a:xfrm>
          <a:off x="707566" y="1621450"/>
          <a:ext cx="649391" cy="14013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01333"/>
              </a:lnTo>
              <a:lnTo>
                <a:pt x="649391" y="1401333"/>
              </a:lnTo>
            </a:path>
          </a:pathLst>
        </a:custGeom>
        <a:noFill/>
        <a:ln w="12700" cap="flat" cmpd="sng" algn="ctr">
          <a:solidFill>
            <a:schemeClr val="accent4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E10EF7-6549-48E0-91DC-2F4251FE2474}">
      <dsp:nvSpPr>
        <dsp:cNvPr id="0" name=""/>
        <dsp:cNvSpPr/>
      </dsp:nvSpPr>
      <dsp:spPr>
        <a:xfrm>
          <a:off x="707566" y="1621450"/>
          <a:ext cx="649391" cy="5627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2756"/>
              </a:lnTo>
              <a:lnTo>
                <a:pt x="649391" y="562756"/>
              </a:lnTo>
            </a:path>
          </a:pathLst>
        </a:custGeom>
        <a:noFill/>
        <a:ln w="12700" cap="flat" cmpd="sng" algn="ctr">
          <a:solidFill>
            <a:schemeClr val="accent4">
              <a:lumMod val="50000"/>
            </a:schemeClr>
          </a:solidFill>
          <a:prstDash val="solid"/>
          <a:miter lim="800000"/>
        </a:ln>
        <a:effectLst/>
      </dsp:spPr>
      <dsp:style>
        <a:lnRef idx="3">
          <a:schemeClr val="accent6"/>
        </a:lnRef>
        <a:fillRef idx="0">
          <a:schemeClr val="accent6"/>
        </a:fillRef>
        <a:effectRef idx="2">
          <a:schemeClr val="accent6"/>
        </a:effectRef>
        <a:fontRef idx="minor">
          <a:schemeClr val="tx1"/>
        </a:fontRef>
      </dsp:style>
    </dsp:sp>
    <dsp:sp modelId="{5810B14C-FAF1-4B3D-9CD1-6433BAF8270E}">
      <dsp:nvSpPr>
        <dsp:cNvPr id="0" name=""/>
        <dsp:cNvSpPr/>
      </dsp:nvSpPr>
      <dsp:spPr>
        <a:xfrm>
          <a:off x="2439278" y="670548"/>
          <a:ext cx="2264484" cy="281252"/>
        </a:xfrm>
        <a:custGeom>
          <a:avLst/>
          <a:gdLst/>
          <a:ahLst/>
          <a:cxnLst/>
          <a:rect l="0" t="0" r="0" b="0"/>
          <a:pathLst>
            <a:path>
              <a:moveTo>
                <a:pt x="2264484" y="0"/>
              </a:moveTo>
              <a:lnTo>
                <a:pt x="2264484" y="140626"/>
              </a:lnTo>
              <a:lnTo>
                <a:pt x="0" y="140626"/>
              </a:lnTo>
              <a:lnTo>
                <a:pt x="0" y="281252"/>
              </a:lnTo>
            </a:path>
          </a:pathLst>
        </a:custGeom>
        <a:noFill/>
        <a:ln w="19050" cap="flat" cmpd="sng" algn="ctr">
          <a:solidFill>
            <a:schemeClr val="accent6">
              <a:lumMod val="75000"/>
            </a:schemeClr>
          </a:solidFill>
          <a:prstDash val="solid"/>
          <a:miter lim="800000"/>
        </a:ln>
        <a:effectLst/>
      </dsp:spPr>
      <dsp:style>
        <a:lnRef idx="3">
          <a:schemeClr val="accent5"/>
        </a:lnRef>
        <a:fillRef idx="0">
          <a:schemeClr val="accent5"/>
        </a:fillRef>
        <a:effectRef idx="2">
          <a:schemeClr val="accent5"/>
        </a:effectRef>
        <a:fontRef idx="minor">
          <a:schemeClr val="tx1"/>
        </a:fontRef>
      </dsp:style>
    </dsp:sp>
    <dsp:sp modelId="{1330697C-F064-4E1F-8D74-49FBD53A25D6}">
      <dsp:nvSpPr>
        <dsp:cNvPr id="0" name=""/>
        <dsp:cNvSpPr/>
      </dsp:nvSpPr>
      <dsp:spPr>
        <a:xfrm>
          <a:off x="2084826" y="899"/>
          <a:ext cx="5237872" cy="669648"/>
        </a:xfrm>
        <a:prstGeom prst="rect">
          <a:avLst/>
        </a:prstGeom>
        <a:solidFill>
          <a:schemeClr val="accent6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신소재공학과 </a:t>
          </a:r>
          <a:r>
            <a:rPr lang="ko-KR" altLang="en-US" sz="28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심화전공</a:t>
          </a:r>
          <a:endParaRPr lang="ko-KR" alt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굴림" panose="020B0600000101010101" pitchFamily="50" charset="-127"/>
            <a:ea typeface="굴림" panose="020B0600000101010101" pitchFamily="50" charset="-127"/>
          </a:endParaRPr>
        </a:p>
      </dsp:txBody>
      <dsp:txXfrm>
        <a:off x="2084826" y="899"/>
        <a:ext cx="5237872" cy="669648"/>
      </dsp:txXfrm>
    </dsp:sp>
    <dsp:sp modelId="{5960E81E-DF8B-4A1E-87F1-452960174FD1}">
      <dsp:nvSpPr>
        <dsp:cNvPr id="0" name=""/>
        <dsp:cNvSpPr/>
      </dsp:nvSpPr>
      <dsp:spPr>
        <a:xfrm>
          <a:off x="274638" y="951801"/>
          <a:ext cx="4329279" cy="669648"/>
        </a:xfrm>
        <a:prstGeom prst="rect">
          <a:avLst/>
        </a:prstGeom>
        <a:solidFill>
          <a:schemeClr val="accent4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항공우주 및 자동차 부품 신소재 트랙</a:t>
          </a:r>
          <a:endParaRPr lang="ko-KR" alt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굴림" panose="020B0600000101010101" pitchFamily="50" charset="-127"/>
            <a:ea typeface="굴림" panose="020B0600000101010101" pitchFamily="50" charset="-127"/>
          </a:endParaRPr>
        </a:p>
      </dsp:txBody>
      <dsp:txXfrm>
        <a:off x="274638" y="951801"/>
        <a:ext cx="4329279" cy="669648"/>
      </dsp:txXfrm>
    </dsp:sp>
    <dsp:sp modelId="{F9CF440D-6C39-43BE-8098-CDD9FD28B9BD}">
      <dsp:nvSpPr>
        <dsp:cNvPr id="0" name=""/>
        <dsp:cNvSpPr/>
      </dsp:nvSpPr>
      <dsp:spPr>
        <a:xfrm>
          <a:off x="1356958" y="1902702"/>
          <a:ext cx="3229809" cy="563007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철강 및 비철금속</a:t>
          </a:r>
          <a:r>
            <a:rPr lang="en-US" altLang="ko-KR" sz="1600" b="1" kern="1200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경량합금소재</a:t>
          </a:r>
        </a:p>
      </dsp:txBody>
      <dsp:txXfrm>
        <a:off x="1356958" y="1902702"/>
        <a:ext cx="3229809" cy="563007"/>
      </dsp:txXfrm>
    </dsp:sp>
    <dsp:sp modelId="{7AD7640B-FF1E-40F5-B02F-2E5822935A67}">
      <dsp:nvSpPr>
        <dsp:cNvPr id="0" name=""/>
        <dsp:cNvSpPr/>
      </dsp:nvSpPr>
      <dsp:spPr>
        <a:xfrm>
          <a:off x="1356958" y="2746962"/>
          <a:ext cx="3185773" cy="551643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항공우주경량금속</a:t>
          </a:r>
          <a:r>
            <a:rPr lang="en-US" altLang="en-US" sz="1600" b="1" kern="1200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내열</a:t>
          </a:r>
          <a:r>
            <a:rPr lang="en-US" altLang="en-US" sz="1600" b="1" kern="1200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/</a:t>
          </a:r>
          <a:r>
            <a:rPr lang="ko-KR" altLang="en-US" sz="1600" b="1" kern="1200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내산화특수합금</a:t>
          </a:r>
        </a:p>
      </dsp:txBody>
      <dsp:txXfrm>
        <a:off x="1356958" y="2746962"/>
        <a:ext cx="3185773" cy="551643"/>
      </dsp:txXfrm>
    </dsp:sp>
    <dsp:sp modelId="{A76EDFE1-B0E1-4AFA-AFC4-09E22717A288}">
      <dsp:nvSpPr>
        <dsp:cNvPr id="0" name=""/>
        <dsp:cNvSpPr/>
      </dsp:nvSpPr>
      <dsp:spPr>
        <a:xfrm>
          <a:off x="1356958" y="3579858"/>
          <a:ext cx="3178555" cy="540299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항공우주용특수세라믹</a:t>
          </a:r>
          <a:r>
            <a:rPr lang="en-US" altLang="en-US" sz="1600" b="1" kern="1200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 err="1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초고온소재</a:t>
          </a:r>
          <a:endParaRPr lang="ko-KR" altLang="en-US" sz="1600" b="1" kern="1200" dirty="0">
            <a:solidFill>
              <a:schemeClr val="accent4">
                <a:lumMod val="50000"/>
              </a:schemeClr>
            </a:solidFill>
            <a:effectLst/>
            <a:latin typeface="굴림" panose="020B0600000101010101" pitchFamily="50" charset="-127"/>
            <a:ea typeface="굴림" panose="020B0600000101010101" pitchFamily="50" charset="-127"/>
          </a:endParaRPr>
        </a:p>
      </dsp:txBody>
      <dsp:txXfrm>
        <a:off x="1356958" y="3579858"/>
        <a:ext cx="3178555" cy="540299"/>
      </dsp:txXfrm>
    </dsp:sp>
    <dsp:sp modelId="{B8192A94-E1C2-4626-B359-85FDD93D3653}">
      <dsp:nvSpPr>
        <dsp:cNvPr id="0" name=""/>
        <dsp:cNvSpPr/>
      </dsp:nvSpPr>
      <dsp:spPr>
        <a:xfrm>
          <a:off x="1356958" y="4401409"/>
          <a:ext cx="3203198" cy="472604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 err="1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항공우주용</a:t>
          </a:r>
          <a:r>
            <a:rPr lang="ko-KR" altLang="en-US" sz="1600" b="1" kern="1200" dirty="0">
              <a:solidFill>
                <a:schemeClr val="accent4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 복합재료 및 탄소소재</a:t>
          </a:r>
        </a:p>
      </dsp:txBody>
      <dsp:txXfrm>
        <a:off x="1356958" y="4401409"/>
        <a:ext cx="3203198" cy="472604"/>
      </dsp:txXfrm>
    </dsp:sp>
    <dsp:sp modelId="{2843FD4B-1B96-459E-98FE-6E37916A276A}">
      <dsp:nvSpPr>
        <dsp:cNvPr id="0" name=""/>
        <dsp:cNvSpPr/>
      </dsp:nvSpPr>
      <dsp:spPr>
        <a:xfrm>
          <a:off x="4885170" y="951801"/>
          <a:ext cx="4247716" cy="669648"/>
        </a:xfrm>
        <a:prstGeom prst="rect">
          <a:avLst/>
        </a:prstGeom>
        <a:solidFill>
          <a:schemeClr val="tx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전자</a:t>
          </a:r>
          <a:r>
            <a:rPr lang="en-US" altLang="ko-K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·</a:t>
          </a:r>
          <a:r>
            <a:rPr lang="ko-KR" altLang="en-U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반도체</a:t>
          </a:r>
          <a:r>
            <a:rPr lang="en-US" altLang="ko-K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·</a:t>
          </a:r>
          <a:r>
            <a:rPr lang="ko-KR" altLang="en-U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에너지 부품 신소재 트랙</a:t>
          </a:r>
        </a:p>
      </dsp:txBody>
      <dsp:txXfrm>
        <a:off x="4885170" y="951801"/>
        <a:ext cx="4247716" cy="669648"/>
      </dsp:txXfrm>
    </dsp:sp>
    <dsp:sp modelId="{66313785-6E23-48A4-929E-218C47130FF1}">
      <dsp:nvSpPr>
        <dsp:cNvPr id="0" name=""/>
        <dsp:cNvSpPr/>
      </dsp:nvSpPr>
      <dsp:spPr>
        <a:xfrm>
          <a:off x="5947099" y="1902702"/>
          <a:ext cx="3152036" cy="565973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>
              <a:solidFill>
                <a:schemeClr val="tx2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반도체</a:t>
          </a:r>
          <a:r>
            <a:rPr lang="en-US" altLang="ko-KR" sz="1600" b="1" kern="1200" dirty="0">
              <a:solidFill>
                <a:schemeClr val="tx2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>
              <a:solidFill>
                <a:schemeClr val="tx2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디스플레이 소재</a:t>
          </a:r>
          <a:endParaRPr lang="en-US" altLang="ko-KR" sz="1600" b="1" kern="1200" dirty="0">
            <a:solidFill>
              <a:schemeClr val="tx2">
                <a:lumMod val="50000"/>
              </a:schemeClr>
            </a:solidFill>
            <a:effectLst/>
            <a:latin typeface="굴림" panose="020B0600000101010101" pitchFamily="50" charset="-127"/>
            <a:ea typeface="굴림" panose="020B0600000101010101" pitchFamily="50" charset="-127"/>
          </a:endParaRPr>
        </a:p>
      </dsp:txBody>
      <dsp:txXfrm>
        <a:off x="5947099" y="1902702"/>
        <a:ext cx="3152036" cy="565973"/>
      </dsp:txXfrm>
    </dsp:sp>
    <dsp:sp modelId="{8AB4E890-86EB-4052-A415-70DB59FC65B8}">
      <dsp:nvSpPr>
        <dsp:cNvPr id="0" name=""/>
        <dsp:cNvSpPr/>
      </dsp:nvSpPr>
      <dsp:spPr>
        <a:xfrm>
          <a:off x="5947099" y="2749928"/>
          <a:ext cx="3167974" cy="551616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>
              <a:solidFill>
                <a:schemeClr val="tx2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기능성 나노</a:t>
          </a:r>
          <a:r>
            <a:rPr lang="en-US" altLang="ko-KR" sz="1600" b="1" kern="1200" dirty="0">
              <a:solidFill>
                <a:schemeClr val="tx2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·</a:t>
          </a:r>
          <a:r>
            <a:rPr lang="ko-KR" altLang="en-US" sz="1600" b="1" kern="1200" dirty="0">
              <a:solidFill>
                <a:schemeClr val="tx2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전자 부품 소재</a:t>
          </a:r>
          <a:endParaRPr lang="en-US" altLang="ko-KR" sz="1600" b="1" kern="1200" dirty="0">
            <a:solidFill>
              <a:schemeClr val="tx2">
                <a:lumMod val="50000"/>
              </a:schemeClr>
            </a:solidFill>
            <a:effectLst/>
            <a:latin typeface="굴림" panose="020B0600000101010101" pitchFamily="50" charset="-127"/>
            <a:ea typeface="굴림" panose="020B0600000101010101" pitchFamily="50" charset="-127"/>
          </a:endParaRPr>
        </a:p>
      </dsp:txBody>
      <dsp:txXfrm>
        <a:off x="5947099" y="2749928"/>
        <a:ext cx="3167974" cy="551616"/>
      </dsp:txXfrm>
    </dsp:sp>
    <dsp:sp modelId="{4FDE07AC-3EC1-49C4-A2FC-319CF33FBFF2}">
      <dsp:nvSpPr>
        <dsp:cNvPr id="0" name=""/>
        <dsp:cNvSpPr/>
      </dsp:nvSpPr>
      <dsp:spPr>
        <a:xfrm>
          <a:off x="5947099" y="3582797"/>
          <a:ext cx="3161170" cy="499457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>
              <a:solidFill>
                <a:schemeClr val="tx2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특수 광학 부품 소재</a:t>
          </a:r>
          <a:endParaRPr lang="en-US" altLang="ko-KR" sz="1600" b="1" kern="1200" dirty="0">
            <a:solidFill>
              <a:schemeClr val="tx2">
                <a:lumMod val="50000"/>
              </a:schemeClr>
            </a:solidFill>
            <a:effectLst/>
            <a:latin typeface="굴림" panose="020B0600000101010101" pitchFamily="50" charset="-127"/>
            <a:ea typeface="굴림" panose="020B0600000101010101" pitchFamily="50" charset="-127"/>
          </a:endParaRPr>
        </a:p>
      </dsp:txBody>
      <dsp:txXfrm>
        <a:off x="5947099" y="3582797"/>
        <a:ext cx="3161170" cy="499457"/>
      </dsp:txXfrm>
    </dsp:sp>
    <dsp:sp modelId="{D4DACA51-E866-4ED6-9740-793F45B15A12}">
      <dsp:nvSpPr>
        <dsp:cNvPr id="0" name=""/>
        <dsp:cNvSpPr/>
      </dsp:nvSpPr>
      <dsp:spPr>
        <a:xfrm>
          <a:off x="5947099" y="4363507"/>
          <a:ext cx="3146505" cy="516741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>
              <a:solidFill>
                <a:schemeClr val="tx2">
                  <a:lumMod val="50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rPr>
            <a:t>신재생에너지 부품 소재</a:t>
          </a:r>
        </a:p>
      </dsp:txBody>
      <dsp:txXfrm>
        <a:off x="5947099" y="4363507"/>
        <a:ext cx="3146505" cy="51674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5D43B4-F92B-4C18-93F5-6FFA209711E9}">
      <dsp:nvSpPr>
        <dsp:cNvPr id="0" name=""/>
        <dsp:cNvSpPr/>
      </dsp:nvSpPr>
      <dsp:spPr>
        <a:xfrm>
          <a:off x="11059" y="0"/>
          <a:ext cx="5258086" cy="38941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 기존 신소재 트랙 </a:t>
          </a:r>
          <a:r>
            <a:rPr lang="en-US" altLang="ko-KR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(</a:t>
          </a:r>
          <a:r>
            <a:rPr lang="ko-KR" altLang="en-US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철강</a:t>
          </a:r>
          <a:r>
            <a:rPr lang="en-US" altLang="ko-KR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금속</a:t>
          </a:r>
          <a:r>
            <a:rPr lang="en-US" altLang="ko-KR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및  반도체</a:t>
          </a:r>
          <a:r>
            <a:rPr lang="en-US" altLang="ko-KR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)</a:t>
          </a:r>
          <a:endParaRPr lang="ko-KR" altLang="en-US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굴림" panose="020B0600000101010101" pitchFamily="50" charset="-127"/>
            <a:ea typeface="굴림" panose="020B0600000101010101" pitchFamily="50" charset="-127"/>
          </a:endParaRPr>
        </a:p>
      </dsp:txBody>
      <dsp:txXfrm>
        <a:off x="11059" y="0"/>
        <a:ext cx="5258086" cy="389418"/>
      </dsp:txXfrm>
    </dsp:sp>
    <dsp:sp modelId="{042FA16F-D038-4D19-9B18-5C3A53A8D89F}">
      <dsp:nvSpPr>
        <dsp:cNvPr id="0" name=""/>
        <dsp:cNvSpPr/>
      </dsp:nvSpPr>
      <dsp:spPr>
        <a:xfrm>
          <a:off x="11059" y="389418"/>
          <a:ext cx="5258086" cy="1923961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0" algn="l" defTabSz="711200" latinLnBrk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 철강재료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비철금속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경량합금소재</a:t>
          </a:r>
        </a:p>
        <a:p>
          <a:pPr marL="171450" lvl="1" indent="0" algn="l" defTabSz="711200" latinLnBrk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 나노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-</a:t>
          </a: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특수광학소재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탄소복합소재</a:t>
          </a:r>
        </a:p>
        <a:p>
          <a:pPr marL="171450" lvl="1" indent="0" algn="l" defTabSz="711200" latinLnBrk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 반도체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디스플레이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센서 및 전자부품소재</a:t>
          </a:r>
        </a:p>
        <a:p>
          <a:pPr marL="171450" lvl="1" indent="0" algn="l" defTabSz="711200" latinLnBrk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rPr>
            <a:t> 나노소재</a:t>
          </a:r>
          <a:r>
            <a:rPr lang="en-US" altLang="ko-KR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rPr>
            <a:t>, </a:t>
          </a:r>
          <a:r>
            <a:rPr lang="ko-KR" altLang="en-US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rPr>
            <a:t>광전자소재</a:t>
          </a:r>
          <a:r>
            <a:rPr lang="en-US" altLang="ko-KR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rPr>
            <a:t>, </a:t>
          </a:r>
          <a:r>
            <a:rPr lang="ko-KR" altLang="en-US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rPr>
            <a:t>화학</a:t>
          </a:r>
          <a:r>
            <a:rPr lang="en-US" altLang="ko-KR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rPr>
            <a:t>-</a:t>
          </a:r>
          <a:r>
            <a:rPr lang="ko-KR" altLang="en-US" sz="1600" b="1" kern="1200" dirty="0" err="1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rPr>
            <a:t>바이오소재</a:t>
          </a:r>
          <a:endParaRPr lang="ko-KR" altLang="en-US" sz="1600" b="1" kern="1200" dirty="0">
            <a:latin typeface="굴림" panose="020B0600000101010101" pitchFamily="50" charset="-127"/>
            <a:ea typeface="굴림" panose="020B0600000101010101" pitchFamily="50" charset="-127"/>
          </a:endParaRPr>
        </a:p>
        <a:p>
          <a:pPr marL="171450" lvl="1" indent="-171450" algn="l" defTabSz="711200" latinLnBrk="1">
            <a:lnSpc>
              <a:spcPct val="150000"/>
            </a:lnSpc>
            <a:spcBef>
              <a:spcPct val="0"/>
            </a:spcBef>
            <a:spcAft>
              <a:spcPct val="15000"/>
            </a:spcAft>
            <a:buNone/>
          </a:pPr>
          <a:br>
            <a:rPr lang="en-US" altLang="ko-KR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rPr>
          </a:br>
          <a:r>
            <a:rPr lang="ko-KR" altLang="en-US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rPr>
            <a:t>촉매 등</a:t>
          </a:r>
          <a:r>
            <a:rPr lang="en-US" altLang="ko-KR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rPr>
            <a:t>)</a:t>
          </a:r>
          <a:endParaRPr lang="ko-KR" altLang="en-US" sz="16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굴림" panose="020B0600000101010101" pitchFamily="50" charset="-127"/>
            <a:ea typeface="굴림" panose="020B0600000101010101" pitchFamily="50" charset="-127"/>
            <a:cs typeface="+mn-cs"/>
          </a:endParaRPr>
        </a:p>
      </dsp:txBody>
      <dsp:txXfrm>
        <a:off x="11059" y="389418"/>
        <a:ext cx="5258086" cy="1923961"/>
      </dsp:txXfrm>
    </dsp:sp>
    <dsp:sp modelId="{9D239224-D88F-4395-9364-9BC8E41C60B7}">
      <dsp:nvSpPr>
        <dsp:cNvPr id="0" name=""/>
        <dsp:cNvSpPr/>
      </dsp:nvSpPr>
      <dsp:spPr>
        <a:xfrm>
          <a:off x="6005278" y="0"/>
          <a:ext cx="5258086" cy="389418"/>
        </a:xfrm>
        <a:prstGeom prst="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AI </a:t>
          </a:r>
          <a:r>
            <a:rPr lang="ko-KR" altLang="en-US" sz="1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융합 신소재 트랙 </a:t>
          </a:r>
          <a:r>
            <a:rPr lang="en-US" altLang="ko-KR" sz="1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(</a:t>
          </a:r>
          <a:r>
            <a:rPr lang="ko-KR" altLang="en-US" sz="1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빅 데이터 응용 분야</a:t>
          </a:r>
          <a:r>
            <a:rPr lang="en-US" altLang="ko-KR" sz="1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rPr>
            <a:t>)</a:t>
          </a:r>
          <a:endParaRPr lang="ko-KR" altLang="en-US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굴림" panose="020B0600000101010101" pitchFamily="50" charset="-127"/>
            <a:ea typeface="굴림" panose="020B0600000101010101" pitchFamily="50" charset="-127"/>
          </a:endParaRPr>
        </a:p>
      </dsp:txBody>
      <dsp:txXfrm>
        <a:off x="6005278" y="0"/>
        <a:ext cx="5258086" cy="389418"/>
      </dsp:txXfrm>
    </dsp:sp>
    <dsp:sp modelId="{BC23C6FE-D99E-49E1-BAC0-E583526031AE}">
      <dsp:nvSpPr>
        <dsp:cNvPr id="0" name=""/>
        <dsp:cNvSpPr/>
      </dsp:nvSpPr>
      <dsp:spPr>
        <a:xfrm>
          <a:off x="6005278" y="389418"/>
          <a:ext cx="5258086" cy="1923961"/>
        </a:xfrm>
        <a:prstGeom prst="rect">
          <a:avLst/>
        </a:prstGeom>
        <a:solidFill>
          <a:schemeClr val="accent5">
            <a:tint val="40000"/>
            <a:alpha val="90000"/>
            <a:hueOff val="-7391755"/>
            <a:satOff val="-12816"/>
            <a:lumOff val="-1289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7391755"/>
              <a:satOff val="-12816"/>
              <a:lumOff val="-128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 latinLnBrk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반도체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디스플레이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센서 및 전자부품소재</a:t>
          </a:r>
        </a:p>
        <a:p>
          <a:pPr marL="171450" lvl="1" indent="-171450" algn="l" defTabSz="711200" latinLnBrk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600" b="1" kern="1200" dirty="0" err="1">
              <a:latin typeface="굴림" panose="020B0600000101010101" pitchFamily="50" charset="-127"/>
              <a:ea typeface="굴림" panose="020B0600000101010101" pitchFamily="50" charset="-127"/>
            </a:rPr>
            <a:t>나노소재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 err="1">
              <a:latin typeface="굴림" panose="020B0600000101010101" pitchFamily="50" charset="-127"/>
              <a:ea typeface="굴림" panose="020B0600000101010101" pitchFamily="50" charset="-127"/>
            </a:rPr>
            <a:t>광전자소재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화학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-</a:t>
          </a:r>
          <a:r>
            <a:rPr lang="ko-KR" altLang="en-US" sz="1600" b="1" kern="1200" dirty="0" err="1">
              <a:latin typeface="굴림" panose="020B0600000101010101" pitchFamily="50" charset="-127"/>
              <a:ea typeface="굴림" panose="020B0600000101010101" pitchFamily="50" charset="-127"/>
            </a:rPr>
            <a:t>바이오소재</a:t>
          </a:r>
          <a:endParaRPr lang="ko-KR" altLang="en-US" sz="1600" b="1" kern="1200" dirty="0">
            <a:latin typeface="굴림" panose="020B0600000101010101" pitchFamily="50" charset="-127"/>
            <a:ea typeface="굴림" panose="020B0600000101010101" pitchFamily="50" charset="-127"/>
          </a:endParaRPr>
        </a:p>
        <a:p>
          <a:pPr marL="171450" lvl="1" indent="-171450" algn="l" defTabSz="711200" latinLnBrk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신재생에너지부품소재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(</a:t>
          </a: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태양광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배터리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연료전지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, </a:t>
          </a:r>
          <a:b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</a:br>
          <a:r>
            <a:rPr lang="ko-KR" altLang="en-US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촉매 등</a:t>
          </a:r>
          <a:r>
            <a:rPr lang="en-US" altLang="ko-KR" sz="1600" b="1" kern="1200" dirty="0">
              <a:latin typeface="굴림" panose="020B0600000101010101" pitchFamily="50" charset="-127"/>
              <a:ea typeface="굴림" panose="020B0600000101010101" pitchFamily="50" charset="-127"/>
            </a:rPr>
            <a:t>)</a:t>
          </a:r>
          <a:endParaRPr lang="ko-KR" altLang="en-US" sz="1600" b="1" kern="1200" dirty="0">
            <a:latin typeface="굴림" panose="020B0600000101010101" pitchFamily="50" charset="-127"/>
            <a:ea typeface="굴림" panose="020B0600000101010101" pitchFamily="50" charset="-127"/>
          </a:endParaRPr>
        </a:p>
      </dsp:txBody>
      <dsp:txXfrm>
        <a:off x="6005278" y="389418"/>
        <a:ext cx="5258086" cy="19239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D9F1DD3D-504B-442F-9451-00C350386DF0}" type="datetime1">
              <a:rPr lang="ko-KR" altLang="en-US"/>
              <a:pPr lvl="0">
                <a:defRPr/>
              </a:pPr>
              <a:t>2021-08-05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288C329E-0359-4CFF-85F1-D4C69DBA84C0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0B3D5-66C1-44E4-868A-C7D0CE959773}" type="datetime1">
              <a:rPr lang="ko-KR" altLang="en-US" smtClean="0"/>
              <a:t>2021-08-04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244781" y="6485296"/>
            <a:ext cx="2743200" cy="365125"/>
          </a:xfrm>
        </p:spPr>
        <p:txBody>
          <a:bodyPr/>
          <a:lstStyle/>
          <a:p>
            <a:fld id="{4A18A33F-637B-459C-9433-775A5F8C9E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230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5A80B-00A2-4D69-B395-39B76C51D505}" type="datetime1">
              <a:rPr lang="ko-KR" altLang="en-US" smtClean="0"/>
              <a:t>2021-08-04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8A33F-637B-459C-9433-775A5F8C9E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6792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5521A-95A0-4362-B5DA-6663D09353FF}" type="datetime1">
              <a:rPr lang="ko-KR" altLang="en-US" smtClean="0"/>
              <a:t>2021-08-04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8A33F-637B-459C-9433-775A5F8C9E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7706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D3F8D-1E1D-4977-B41A-9EB7DD40748E}" type="datetime1">
              <a:rPr lang="ko-KR" altLang="en-US" smtClean="0"/>
              <a:t>2021-08-04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8A33F-637B-459C-9433-775A5F8C9E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8436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0BE00-E32F-47E8-98C6-0E6E6597331C}" type="datetime1">
              <a:rPr lang="ko-KR" altLang="en-US" smtClean="0"/>
              <a:t>2021-08-04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8A33F-637B-459C-9433-775A5F8C9E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4955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45D6-F7B5-4D0E-B7BE-E2A9901BE8FB}" type="datetime1">
              <a:rPr lang="ko-KR" altLang="en-US" smtClean="0"/>
              <a:t>2021-08-04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8A33F-637B-459C-9433-775A5F8C9E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1262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76209-3E00-4196-B686-389CA61C5537}" type="datetime1">
              <a:rPr lang="ko-KR" altLang="en-US" smtClean="0"/>
              <a:t>2021-08-04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8A33F-637B-459C-9433-775A5F8C9E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2965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1B3E1-3B33-4A44-B6B4-194D0085E79E}" type="datetime1">
              <a:rPr lang="ko-KR" altLang="en-US" smtClean="0"/>
              <a:t>2021-08-04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8A33F-637B-459C-9433-775A5F8C9E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9080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64383-DD65-41A5-823C-52162FDA697B}" type="datetime1">
              <a:rPr lang="ko-KR" altLang="en-US" smtClean="0"/>
              <a:t>2021-08-04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8A33F-637B-459C-9433-775A5F8C9E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253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9841-E102-40D1-A168-32F9AA988AB4}" type="datetime1">
              <a:rPr lang="ko-KR" altLang="en-US" smtClean="0"/>
              <a:t>2021-08-04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8A33F-637B-459C-9433-775A5F8C9E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0409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3A152-B1F1-4FBC-8A79-830D87A3033F}" type="datetime1">
              <a:rPr lang="ko-KR" altLang="en-US" smtClean="0"/>
              <a:t>2021-08-04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8A33F-637B-459C-9433-775A5F8C9E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1544864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19315-FCE2-427A-B3FF-E750BE13A2A5}" type="datetime1">
              <a:rPr lang="ko-KR" altLang="en-US" smtClean="0"/>
              <a:t>2021-08-04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9141542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8A33F-637B-459C-9433-775A5F8C9E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7131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jpeg"  /><Relationship Id="rId3" Type="http://schemas.openxmlformats.org/officeDocument/2006/relationships/image" Target="../media/image2.gif"  /><Relationship Id="rId4" Type="http://schemas.openxmlformats.org/officeDocument/2006/relationships/image" Target="../media/image3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4.png"  /><Relationship Id="rId3" Type="http://schemas.openxmlformats.org/officeDocument/2006/relationships/image" Target="../media/image5.gif"  /><Relationship Id="rId4" Type="http://schemas.openxmlformats.org/officeDocument/2006/relationships/image" Target="../media/image6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10" Type="http://schemas.openxmlformats.org/officeDocument/2006/relationships/image" Target="../media/image15.jpeg"  /><Relationship Id="rId11" Type="http://schemas.openxmlformats.org/officeDocument/2006/relationships/image" Target="../media/image16.png"  /><Relationship Id="rId12" Type="http://schemas.openxmlformats.org/officeDocument/2006/relationships/image" Target="../media/image17.jpeg"  /><Relationship Id="rId13" Type="http://schemas.openxmlformats.org/officeDocument/2006/relationships/diagramData" Target="../diagrams/data1.xml"  /><Relationship Id="rId14" Type="http://schemas.openxmlformats.org/officeDocument/2006/relationships/diagramLayout" Target="../diagrams/layout1.xml"  /><Relationship Id="rId15" Type="http://schemas.openxmlformats.org/officeDocument/2006/relationships/diagramQuickStyle" Target="../diagrams/quickStyle1.xml"  /><Relationship Id="rId16" Type="http://schemas.openxmlformats.org/officeDocument/2006/relationships/diagramColors" Target="../diagrams/colors1.xml"  /><Relationship Id="rId17" Type="http://schemas.microsoft.com/office/2007/relationships/diagramDrawing" Target="../diagrams/drawing1.xml"  /><Relationship Id="rId18" Type="http://schemas.openxmlformats.org/officeDocument/2006/relationships/image" Target="../media/image4.png"  /><Relationship Id="rId19" Type="http://schemas.openxmlformats.org/officeDocument/2006/relationships/image" Target="../media/image5.gif"  /><Relationship Id="rId2" Type="http://schemas.openxmlformats.org/officeDocument/2006/relationships/image" Target="../media/image7.jpeg"  /><Relationship Id="rId3" Type="http://schemas.openxmlformats.org/officeDocument/2006/relationships/image" Target="../media/image8.jpeg"  /><Relationship Id="rId4" Type="http://schemas.openxmlformats.org/officeDocument/2006/relationships/image" Target="../media/image9.jpeg"  /><Relationship Id="rId5" Type="http://schemas.openxmlformats.org/officeDocument/2006/relationships/image" Target="../media/image10.jpeg"  /><Relationship Id="rId6" Type="http://schemas.openxmlformats.org/officeDocument/2006/relationships/image" Target="../media/image11.png"  /><Relationship Id="rId7" Type="http://schemas.openxmlformats.org/officeDocument/2006/relationships/image" Target="../media/image12.jpeg"  /><Relationship Id="rId8" Type="http://schemas.openxmlformats.org/officeDocument/2006/relationships/image" Target="../media/image13.jpeg"  /><Relationship Id="rId9" Type="http://schemas.openxmlformats.org/officeDocument/2006/relationships/image" Target="../media/image14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4.png"  /><Relationship Id="rId3" Type="http://schemas.openxmlformats.org/officeDocument/2006/relationships/image" Target="../media/image5.gif"  /><Relationship Id="rId4" Type="http://schemas.openxmlformats.org/officeDocument/2006/relationships/diagramData" Target="../diagrams/data2.xml"  /><Relationship Id="rId5" Type="http://schemas.openxmlformats.org/officeDocument/2006/relationships/diagramLayout" Target="../diagrams/layout2.xml"  /><Relationship Id="rId6" Type="http://schemas.openxmlformats.org/officeDocument/2006/relationships/diagramQuickStyle" Target="../diagrams/quickStyle2.xml"  /><Relationship Id="rId7" Type="http://schemas.openxmlformats.org/officeDocument/2006/relationships/diagramColors" Target="../diagrams/colors2.xml"  /><Relationship Id="rId8" Type="http://schemas.microsoft.com/office/2007/relationships/diagramDrawing" Target="../diagrams/drawing2.xml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4.png"  /><Relationship Id="rId3" Type="http://schemas.openxmlformats.org/officeDocument/2006/relationships/image" Target="../media/image5.gif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4.png"  /><Relationship Id="rId3" Type="http://schemas.openxmlformats.org/officeDocument/2006/relationships/image" Target="../media/image5.gif"  /><Relationship Id="rId4" Type="http://schemas.openxmlformats.org/officeDocument/2006/relationships/diagramData" Target="../diagrams/data3.xml"  /><Relationship Id="rId5" Type="http://schemas.openxmlformats.org/officeDocument/2006/relationships/diagramLayout" Target="../diagrams/layout3.xml"  /><Relationship Id="rId6" Type="http://schemas.openxmlformats.org/officeDocument/2006/relationships/diagramQuickStyle" Target="../diagrams/quickStyle3.xml"  /><Relationship Id="rId7" Type="http://schemas.openxmlformats.org/officeDocument/2006/relationships/diagramColors" Target="../diagrams/colors3.xml"  /><Relationship Id="rId8" Type="http://schemas.microsoft.com/office/2007/relationships/diagramDrawing" Target="../diagrams/drawing3.xml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4.png"  /><Relationship Id="rId3" Type="http://schemas.openxmlformats.org/officeDocument/2006/relationships/image" Target="../media/image5.gif"  /><Relationship Id="rId4" Type="http://schemas.openxmlformats.org/officeDocument/2006/relationships/image" Target="../media/image18.png"  /><Relationship Id="rId5" Type="http://schemas.openxmlformats.org/officeDocument/2006/relationships/image" Target="../media/image19.png"  /><Relationship Id="rId6" Type="http://schemas.openxmlformats.org/officeDocument/2006/relationships/image" Target="../media/image20.png"  /><Relationship Id="rId7" Type="http://schemas.openxmlformats.org/officeDocument/2006/relationships/image" Target="../media/image21.pn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4.png"  /><Relationship Id="rId3" Type="http://schemas.openxmlformats.org/officeDocument/2006/relationships/image" Target="../media/image5.gif"  /><Relationship Id="rId4" Type="http://schemas.openxmlformats.org/officeDocument/2006/relationships/diagramData" Target="../diagrams/data4.xml"  /><Relationship Id="rId5" Type="http://schemas.openxmlformats.org/officeDocument/2006/relationships/diagramLayout" Target="../diagrams/layout4.xml"  /><Relationship Id="rId6" Type="http://schemas.openxmlformats.org/officeDocument/2006/relationships/diagramQuickStyle" Target="../diagrams/quickStyle4.xml"  /><Relationship Id="rId7" Type="http://schemas.openxmlformats.org/officeDocument/2006/relationships/diagramColors" Target="../diagrams/colors4.xml"  /><Relationship Id="rId8" Type="http://schemas.microsoft.com/office/2007/relationships/diagramDrawing" Target="../diagrams/drawing4.xml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4.png"  /><Relationship Id="rId3" Type="http://schemas.openxmlformats.org/officeDocument/2006/relationships/image" Target="../media/image5.gif"  /><Relationship Id="rId4" Type="http://schemas.openxmlformats.org/officeDocument/2006/relationships/image" Target="../media/image22.pn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10" Type="http://schemas.openxmlformats.org/officeDocument/2006/relationships/image" Target="../media/image29.png"  /><Relationship Id="rId11" Type="http://schemas.openxmlformats.org/officeDocument/2006/relationships/image" Target="../media/image30.png"  /><Relationship Id="rId12" Type="http://schemas.openxmlformats.org/officeDocument/2006/relationships/image" Target="../media/image31.png"  /><Relationship Id="rId13" Type="http://schemas.openxmlformats.org/officeDocument/2006/relationships/image" Target="../media/image32.jpeg"  /><Relationship Id="rId14" Type="http://schemas.openxmlformats.org/officeDocument/2006/relationships/image" Target="../media/image33.png"  /><Relationship Id="rId15" Type="http://schemas.openxmlformats.org/officeDocument/2006/relationships/image" Target="../media/image34.png"  /><Relationship Id="rId16" Type="http://schemas.openxmlformats.org/officeDocument/2006/relationships/image" Target="../media/image35.png"  /><Relationship Id="rId17" Type="http://schemas.openxmlformats.org/officeDocument/2006/relationships/image" Target="../media/image36.png"  /><Relationship Id="rId18" Type="http://schemas.openxmlformats.org/officeDocument/2006/relationships/image" Target="../media/image37.png"  /><Relationship Id="rId19" Type="http://schemas.openxmlformats.org/officeDocument/2006/relationships/image" Target="../media/image38.png"  /><Relationship Id="rId2" Type="http://schemas.openxmlformats.org/officeDocument/2006/relationships/image" Target="../media/image4.png"  /><Relationship Id="rId20" Type="http://schemas.openxmlformats.org/officeDocument/2006/relationships/image" Target="../media/image39.png"  /><Relationship Id="rId21" Type="http://schemas.openxmlformats.org/officeDocument/2006/relationships/image" Target="../media/image40.png"  /><Relationship Id="rId22" Type="http://schemas.openxmlformats.org/officeDocument/2006/relationships/image" Target="../media/image41.gif"  /><Relationship Id="rId23" Type="http://schemas.openxmlformats.org/officeDocument/2006/relationships/image" Target="../media/image42.jpeg"  /><Relationship Id="rId24" Type="http://schemas.openxmlformats.org/officeDocument/2006/relationships/image" Target="../media/image43.png"  /><Relationship Id="rId25" Type="http://schemas.openxmlformats.org/officeDocument/2006/relationships/image" Target="../media/image44.png"  /><Relationship Id="rId26" Type="http://schemas.openxmlformats.org/officeDocument/2006/relationships/image" Target="../media/image45.png"  /><Relationship Id="rId27" Type="http://schemas.openxmlformats.org/officeDocument/2006/relationships/image" Target="../media/image46.png"  /><Relationship Id="rId28" Type="http://schemas.openxmlformats.org/officeDocument/2006/relationships/image" Target="../media/image47.png"  /><Relationship Id="rId29" Type="http://schemas.openxmlformats.org/officeDocument/2006/relationships/image" Target="../media/image48.png"  /><Relationship Id="rId3" Type="http://schemas.openxmlformats.org/officeDocument/2006/relationships/image" Target="../media/image5.gif"  /><Relationship Id="rId4" Type="http://schemas.openxmlformats.org/officeDocument/2006/relationships/image" Target="../media/image23.png"  /><Relationship Id="rId5" Type="http://schemas.openxmlformats.org/officeDocument/2006/relationships/image" Target="../media/image24.png"  /><Relationship Id="rId6" Type="http://schemas.openxmlformats.org/officeDocument/2006/relationships/image" Target="../media/image25.png"  /><Relationship Id="rId7" Type="http://schemas.openxmlformats.org/officeDocument/2006/relationships/image" Target="../media/image26.png"  /><Relationship Id="rId8" Type="http://schemas.openxmlformats.org/officeDocument/2006/relationships/image" Target="../media/image27.png"  /><Relationship Id="rId9" Type="http://schemas.openxmlformats.org/officeDocument/2006/relationships/image" Target="../media/image28.pn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49.jpeg"  /><Relationship Id="rId3" Type="http://schemas.openxmlformats.org/officeDocument/2006/relationships/image" Target="../media/image50.jpeg" 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그룹 17"/>
          <p:cNvGrpSpPr/>
          <p:nvPr/>
        </p:nvGrpSpPr>
        <p:grpSpPr>
          <a:xfrm>
            <a:off x="-1" y="-24382"/>
            <a:ext cx="12192000" cy="6906766"/>
            <a:chOff x="-1" y="-24382"/>
            <a:chExt cx="12192000" cy="6906766"/>
          </a:xfrm>
        </p:grpSpPr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4382"/>
              <a:ext cx="12191999" cy="6906766"/>
            </a:xfrm>
            <a:prstGeom prst="rect">
              <a:avLst/>
            </a:prstGeom>
          </p:spPr>
        </p:pic>
        <p:grpSp>
          <p:nvGrpSpPr>
            <p:cNvPr id="17" name="그룹 16"/>
            <p:cNvGrpSpPr/>
            <p:nvPr/>
          </p:nvGrpSpPr>
          <p:grpSpPr>
            <a:xfrm>
              <a:off x="-1" y="5648325"/>
              <a:ext cx="4400551" cy="1209675"/>
              <a:chOff x="0" y="5743074"/>
              <a:chExt cx="4219074" cy="1114926"/>
            </a:xfrm>
          </p:grpSpPr>
          <p:pic>
            <p:nvPicPr>
              <p:cNvPr id="14" name="그림 13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4427" t="4861" r="1235" b="5447"/>
              <a:stretch/>
            </p:blipFill>
            <p:spPr>
              <a:xfrm>
                <a:off x="0" y="5886702"/>
                <a:ext cx="4219074" cy="971298"/>
              </a:xfrm>
              <a:prstGeom prst="rect">
                <a:avLst/>
              </a:prstGeom>
            </p:spPr>
          </p:pic>
          <p:sp>
            <p:nvSpPr>
              <p:cNvPr id="16" name="직사각형 15"/>
              <p:cNvSpPr/>
              <p:nvPr/>
            </p:nvSpPr>
            <p:spPr>
              <a:xfrm>
                <a:off x="0" y="5743074"/>
                <a:ext cx="4219074" cy="1114926"/>
              </a:xfrm>
              <a:prstGeom prst="rect">
                <a:avLst/>
              </a:prstGeom>
              <a:solidFill>
                <a:schemeClr val="tx1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20" name="제목 19"/>
          <p:cNvSpPr>
            <a:spLocks noGrp="1"/>
          </p:cNvSpPr>
          <p:nvPr>
            <p:ph type="ctrTitle"/>
          </p:nvPr>
        </p:nvSpPr>
        <p:spPr>
          <a:xfrm>
            <a:off x="5455664" y="1880352"/>
            <a:ext cx="5851434" cy="1548648"/>
          </a:xfrm>
        </p:spPr>
        <p:txBody>
          <a:bodyPr>
            <a:normAutofit fontScale="90000"/>
          </a:bodyPr>
          <a:lstStyle/>
          <a:p>
            <a:r>
              <a:rPr lang="ko-KR" altLang="en-US" b="1" dirty="0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신소재공학과</a:t>
            </a:r>
            <a:br>
              <a:rPr lang="en-US" altLang="ko-KR" b="1" dirty="0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r>
              <a:rPr lang="ko-KR" altLang="en-US" b="1" dirty="0" err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전공소개</a:t>
            </a:r>
            <a:endParaRPr lang="ko-KR" altLang="en-US" b="1" dirty="0">
              <a:solidFill>
                <a:schemeClr val="bg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1" name="부제목 20"/>
          <p:cNvSpPr>
            <a:spLocks noGrp="1"/>
          </p:cNvSpPr>
          <p:nvPr>
            <p:ph type="subTitle" idx="1"/>
          </p:nvPr>
        </p:nvSpPr>
        <p:spPr>
          <a:xfrm>
            <a:off x="5306510" y="5429226"/>
            <a:ext cx="5951621" cy="827881"/>
          </a:xfrm>
        </p:spPr>
        <p:txBody>
          <a:bodyPr>
            <a:normAutofit/>
          </a:bodyPr>
          <a:lstStyle/>
          <a:p>
            <a:r>
              <a:rPr lang="en-US" altLang="ko-KR" sz="3200" dirty="0">
                <a:solidFill>
                  <a:schemeClr val="bg1"/>
                </a:solidFill>
              </a:rPr>
              <a:t>AI </a:t>
            </a:r>
            <a:r>
              <a:rPr lang="ko-KR" altLang="en-US" sz="3200" dirty="0">
                <a:solidFill>
                  <a:schemeClr val="bg1"/>
                </a:solidFill>
              </a:rPr>
              <a:t>융합 신소재 전공</a:t>
            </a:r>
          </a:p>
        </p:txBody>
      </p:sp>
      <p:grpSp>
        <p:nvGrpSpPr>
          <p:cNvPr id="24" name="그룹 23"/>
          <p:cNvGrpSpPr/>
          <p:nvPr/>
        </p:nvGrpSpPr>
        <p:grpSpPr>
          <a:xfrm>
            <a:off x="-34840" y="255264"/>
            <a:ext cx="4290591" cy="5669210"/>
            <a:chOff x="-34840" y="255264"/>
            <a:chExt cx="4290591" cy="5669210"/>
          </a:xfrm>
        </p:grpSpPr>
        <p:pic>
          <p:nvPicPr>
            <p:cNvPr id="22" name="그림 2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-34840" y="2574670"/>
              <a:ext cx="4290591" cy="2854557"/>
            </a:xfrm>
            <a:prstGeom prst="rect">
              <a:avLst/>
            </a:prstGeom>
            <a:effectLst>
              <a:softEdge rad="381000"/>
            </a:effectLst>
          </p:spPr>
        </p:pic>
        <p:sp>
          <p:nvSpPr>
            <p:cNvPr id="23" name="직사각형 22"/>
            <p:cNvSpPr/>
            <p:nvPr/>
          </p:nvSpPr>
          <p:spPr>
            <a:xfrm>
              <a:off x="0" y="255264"/>
              <a:ext cx="4138860" cy="5669210"/>
            </a:xfrm>
            <a:prstGeom prst="rect">
              <a:avLst/>
            </a:prstGeom>
            <a:solidFill>
              <a:schemeClr val="tx1"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264695" y="495895"/>
            <a:ext cx="336884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Heavy" panose="020B0903020102020204" pitchFamily="34" charset="0"/>
              </a:rPr>
              <a:t>Department</a:t>
            </a:r>
            <a:r>
              <a:rPr lang="ko-KR" altLang="en-US" sz="32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Heavy" panose="020B0903020102020204" pitchFamily="34" charset="0"/>
              </a:rPr>
              <a:t> </a:t>
            </a:r>
            <a:r>
              <a:rPr lang="en-US" altLang="ko-KR" sz="32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Heavy" panose="020B0903020102020204" pitchFamily="34" charset="0"/>
              </a:rPr>
              <a:t>of </a:t>
            </a:r>
            <a:r>
              <a:rPr lang="en-US" altLang="ko-KR" sz="32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Heavy" panose="020B0903020102020204" pitchFamily="34" charset="0"/>
              </a:rPr>
              <a:t>M</a:t>
            </a:r>
            <a:r>
              <a:rPr lang="en-US" altLang="ko-KR" sz="32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Heavy" panose="020B0903020102020204" pitchFamily="34" charset="0"/>
              </a:rPr>
              <a:t>aterials </a:t>
            </a:r>
            <a:r>
              <a:rPr lang="en-US" altLang="ko-KR" sz="32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Heavy" panose="020B0903020102020204" pitchFamily="34" charset="0"/>
              </a:rPr>
              <a:t>S</a:t>
            </a:r>
            <a:r>
              <a:rPr lang="en-US" altLang="ko-KR" sz="32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Heavy" panose="020B0903020102020204" pitchFamily="34" charset="0"/>
              </a:rPr>
              <a:t>cience &amp; </a:t>
            </a:r>
            <a:r>
              <a:rPr lang="en-US" altLang="ko-KR" sz="32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Heavy" panose="020B0903020102020204" pitchFamily="34" charset="0"/>
              </a:rPr>
              <a:t>E</a:t>
            </a:r>
            <a:r>
              <a:rPr lang="en-US" altLang="ko-KR" sz="32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Heavy" panose="020B0903020102020204" pitchFamily="34" charset="0"/>
              </a:rPr>
              <a:t>ngineering</a:t>
            </a:r>
            <a:endParaRPr lang="ko-KR" altLang="en-US" sz="3200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Heavy" panose="020B0903020102020204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8A33F-637B-459C-9433-775A5F8C9E16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6534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/>
          <p:cNvGrpSpPr/>
          <p:nvPr/>
        </p:nvGrpSpPr>
        <p:grpSpPr>
          <a:xfrm>
            <a:off x="0" y="-1"/>
            <a:ext cx="12192000" cy="1162052"/>
            <a:chOff x="0" y="-2"/>
            <a:chExt cx="12192000" cy="1347539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 rotWithShape="1">
            <a:blip r:embed="rId2"/>
            <a:srcRect l="5441" t="12555" r="186" b="25561"/>
            <a:stretch/>
          </p:blipFill>
          <p:spPr>
            <a:xfrm>
              <a:off x="0" y="-2"/>
              <a:ext cx="12192000" cy="1347539"/>
            </a:xfrm>
            <a:prstGeom prst="rect">
              <a:avLst/>
            </a:prstGeom>
          </p:spPr>
        </p:pic>
        <p:sp>
          <p:nvSpPr>
            <p:cNvPr id="5" name="직사각형 4"/>
            <p:cNvSpPr/>
            <p:nvPr/>
          </p:nvSpPr>
          <p:spPr>
            <a:xfrm>
              <a:off x="0" y="0"/>
              <a:ext cx="12192000" cy="1347537"/>
            </a:xfrm>
            <a:prstGeom prst="rect">
              <a:avLst/>
            </a:prstGeom>
            <a:solidFill>
              <a:srgbClr val="403688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09074" y="193007"/>
            <a:ext cx="111412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신소재공학 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(Materials Science &amp; Engineering)</a:t>
            </a:r>
            <a:endParaRPr lang="ko-KR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0" y="6435809"/>
            <a:ext cx="12192000" cy="422191"/>
            <a:chOff x="0" y="6435809"/>
            <a:chExt cx="12192000" cy="422191"/>
          </a:xfrm>
        </p:grpSpPr>
        <p:sp>
          <p:nvSpPr>
            <p:cNvPr id="9" name="직사각형 8"/>
            <p:cNvSpPr/>
            <p:nvPr/>
          </p:nvSpPr>
          <p:spPr>
            <a:xfrm>
              <a:off x="0" y="6435809"/>
              <a:ext cx="12192000" cy="422191"/>
            </a:xfrm>
            <a:prstGeom prst="rect">
              <a:avLst/>
            </a:prstGeom>
            <a:solidFill>
              <a:srgbClr val="403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871" t="12280" r="1231" b="10765"/>
            <a:stretch/>
          </p:blipFill>
          <p:spPr>
            <a:xfrm>
              <a:off x="114300" y="6485820"/>
              <a:ext cx="1552575" cy="322168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2417345" y="6477627"/>
              <a:ext cx="71247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dirty="0">
                  <a:solidFill>
                    <a:schemeClr val="bg1"/>
                  </a:solidFill>
                  <a:latin typeface="Britannic Bold" panose="020B0903060703020204" pitchFamily="34" charset="0"/>
                </a:rPr>
                <a:t>Department of Materials Engineering</a:t>
              </a:r>
              <a:endParaRPr lang="ko-KR" altLang="en-US" sz="1600" dirty="0">
                <a:solidFill>
                  <a:schemeClr val="bg1"/>
                </a:solidFill>
                <a:latin typeface="Britannic Bold" panose="020B0903060703020204" pitchFamily="34" charset="0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409074" y="1637877"/>
            <a:ext cx="114166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>
                <a:solidFill>
                  <a:srgbClr val="403688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신소재공학은 </a:t>
            </a:r>
            <a:r>
              <a:rPr lang="ko-KR" altLang="en-US" sz="2400" b="1" dirty="0">
                <a:solidFill>
                  <a:srgbClr val="403688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산업적으로 유용한 성질을 갖는 물질에 대해 연구하는 학문입니다</a:t>
            </a:r>
            <a:r>
              <a:rPr lang="en-US" altLang="ko-KR" sz="2400" b="1" dirty="0">
                <a:solidFill>
                  <a:srgbClr val="403688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</p:txBody>
      </p:sp>
      <p:pic>
        <p:nvPicPr>
          <p:cNvPr id="1026" name="Picture 2" descr="Image resul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019" y="2734543"/>
            <a:ext cx="4532756" cy="2753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09074" y="2314564"/>
            <a:ext cx="701090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403688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신소재공학에서 다루는 물질 연구의 범위</a:t>
            </a:r>
            <a:endParaRPr lang="en-US" altLang="ko-KR" sz="2400" b="1" dirty="0">
              <a:solidFill>
                <a:srgbClr val="403688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endParaRPr lang="en-US" altLang="ko-KR" sz="24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2000" dirty="0">
                <a:solidFill>
                  <a:schemeClr val="accent5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물질</a:t>
            </a:r>
            <a:r>
              <a:rPr lang="en-US" altLang="ko-KR" sz="2000" dirty="0">
                <a:solidFill>
                  <a:schemeClr val="accent5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000" dirty="0">
                <a:solidFill>
                  <a:schemeClr val="accent5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재료</a:t>
            </a:r>
            <a:r>
              <a:rPr lang="en-US" altLang="ko-KR" sz="2000" dirty="0">
                <a:solidFill>
                  <a:schemeClr val="accent5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2000" dirty="0">
                <a:solidFill>
                  <a:schemeClr val="accent5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의 조성</a:t>
            </a:r>
            <a:r>
              <a:rPr lang="en-US" altLang="ko-KR" sz="2000" dirty="0">
                <a:solidFill>
                  <a:schemeClr val="accent5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2000" dirty="0">
                <a:solidFill>
                  <a:schemeClr val="accent5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구조와 그 성질과의 관계를 규명하는 물질과학</a:t>
            </a:r>
            <a:endParaRPr lang="en-US" altLang="ko-KR" sz="2000" dirty="0">
              <a:solidFill>
                <a:schemeClr val="accent5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2000" dirty="0">
                <a:solidFill>
                  <a:schemeClr val="accent5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산업적으로 사용되고 있는 재료의 성능 개선</a:t>
            </a:r>
            <a:endParaRPr lang="en-US" altLang="ko-KR" sz="2000" dirty="0">
              <a:solidFill>
                <a:schemeClr val="accent5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2000" dirty="0">
                <a:solidFill>
                  <a:schemeClr val="accent5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현존하는 재료의 새로운 성질의 발견 및 그 성질을 이용한 새로운 활용 분야 도출</a:t>
            </a:r>
            <a:endParaRPr lang="en-US" altLang="ko-KR" sz="2000" dirty="0">
              <a:solidFill>
                <a:schemeClr val="accent5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2000" dirty="0">
                <a:solidFill>
                  <a:schemeClr val="accent5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새로운 재료의 합성 및 활용 분야 도출</a:t>
            </a:r>
            <a:endParaRPr lang="en-US" altLang="ko-KR" sz="2000" dirty="0">
              <a:solidFill>
                <a:schemeClr val="accent5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2000" dirty="0">
                <a:solidFill>
                  <a:schemeClr val="accent5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재료를 만드는 방법의 개선</a:t>
            </a:r>
            <a:endParaRPr lang="en-US" altLang="ko-KR" sz="2000" dirty="0">
              <a:solidFill>
                <a:schemeClr val="accent5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2000" dirty="0">
                <a:solidFill>
                  <a:schemeClr val="accent5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기존에 없던 형태의 재료를 만드는 새로운 방법 개발</a:t>
            </a:r>
            <a:endParaRPr lang="en-US" altLang="ko-KR" sz="2000" dirty="0">
              <a:solidFill>
                <a:schemeClr val="accent5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2000" dirty="0">
                <a:solidFill>
                  <a:schemeClr val="accent5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재료의 본질을 파악하고 관찰할 수 있는 분석방법 개발</a:t>
            </a: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8A33F-637B-459C-9433-775A5F8C9E16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6895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7803030" y="1223896"/>
            <a:ext cx="3899686" cy="3550345"/>
            <a:chOff x="7803030" y="1223896"/>
            <a:chExt cx="3899686" cy="3550345"/>
          </a:xfrm>
        </p:grpSpPr>
        <p:pic>
          <p:nvPicPr>
            <p:cNvPr id="2052" name="Picture 4" descr="Image result for materials science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8224" y="1223896"/>
              <a:ext cx="2171601" cy="9989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Picture 6" descr="Related imag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29825" y="1223896"/>
              <a:ext cx="1672891" cy="15368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6" name="Picture 8" descr="Related imag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53725" y="2707229"/>
              <a:ext cx="1748991" cy="9835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8" name="Picture 10" descr="Related imag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3030" y="2207407"/>
              <a:ext cx="2226795" cy="1483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502579" y="3690740"/>
              <a:ext cx="2200137" cy="1083501"/>
            </a:xfrm>
            <a:prstGeom prst="rect">
              <a:avLst/>
            </a:prstGeom>
          </p:spPr>
        </p:pic>
        <p:pic>
          <p:nvPicPr>
            <p:cNvPr id="2060" name="Picture 12" descr="Image result for biomaterials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9093" y="3704544"/>
              <a:ext cx="1424774" cy="10696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그룹 9"/>
          <p:cNvGrpSpPr/>
          <p:nvPr/>
        </p:nvGrpSpPr>
        <p:grpSpPr>
          <a:xfrm>
            <a:off x="409074" y="1223895"/>
            <a:ext cx="3715251" cy="3550345"/>
            <a:chOff x="435599" y="1247688"/>
            <a:chExt cx="3561117" cy="3246910"/>
          </a:xfrm>
        </p:grpSpPr>
        <p:pic>
          <p:nvPicPr>
            <p:cNvPr id="15" name="Picture 5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057266" y="2310412"/>
              <a:ext cx="1939450" cy="1380328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6" name="Picture 7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109406" y="1247688"/>
              <a:ext cx="1887310" cy="1107235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7" name="Picture 9" descr="titanium aerospace"/>
            <p:cNvPicPr>
              <a:picLocks noChangeAspect="1" noChangeArrowheads="1"/>
            </p:cNvPicPr>
            <p:nvPr/>
          </p:nvPicPr>
          <p:blipFill rotWithShape="1">
            <a:blip r:embed="rId10" cstate="print"/>
            <a:srcRect b="24558"/>
            <a:stretch/>
          </p:blipFill>
          <p:spPr bwMode="auto">
            <a:xfrm>
              <a:off x="435599" y="1258813"/>
              <a:ext cx="1678672" cy="2202769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905341" y="3522672"/>
              <a:ext cx="2091375" cy="969637"/>
            </a:xfrm>
            <a:prstGeom prst="rect">
              <a:avLst/>
            </a:prstGeom>
          </p:spPr>
        </p:pic>
        <p:pic>
          <p:nvPicPr>
            <p:cNvPr id="2050" name="Picture 2" descr="Image result for materials science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108" y="3396199"/>
              <a:ext cx="1650599" cy="10983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2" name="다이어그램 1"/>
          <p:cNvGraphicFramePr/>
          <p:nvPr>
            <p:extLst>
              <p:ext uri="{D42A27DB-BD31-4B8C-83A1-F6EECF244321}">
                <p14:modId xmlns:p14="http://schemas.microsoft.com/office/powerpoint/2010/main" val="2593160556"/>
              </p:ext>
            </p:extLst>
          </p:nvPr>
        </p:nvGraphicFramePr>
        <p:xfrm>
          <a:off x="247231" y="1132987"/>
          <a:ext cx="1170664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pSp>
        <p:nvGrpSpPr>
          <p:cNvPr id="12" name="그룹 11"/>
          <p:cNvGrpSpPr/>
          <p:nvPr/>
        </p:nvGrpSpPr>
        <p:grpSpPr>
          <a:xfrm>
            <a:off x="0" y="-1"/>
            <a:ext cx="12192000" cy="1162052"/>
            <a:chOff x="0" y="-2"/>
            <a:chExt cx="12192000" cy="1347539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 rotWithShape="1">
            <a:blip r:embed="rId18"/>
            <a:srcRect l="5441" t="12555" r="186" b="25561"/>
            <a:stretch/>
          </p:blipFill>
          <p:spPr>
            <a:xfrm>
              <a:off x="0" y="-2"/>
              <a:ext cx="12192000" cy="1347539"/>
            </a:xfrm>
            <a:prstGeom prst="rect">
              <a:avLst/>
            </a:prstGeom>
          </p:spPr>
        </p:pic>
        <p:sp>
          <p:nvSpPr>
            <p:cNvPr id="5" name="직사각형 4"/>
            <p:cNvSpPr/>
            <p:nvPr/>
          </p:nvSpPr>
          <p:spPr>
            <a:xfrm>
              <a:off x="0" y="0"/>
              <a:ext cx="12192000" cy="1347537"/>
            </a:xfrm>
            <a:prstGeom prst="rect">
              <a:avLst/>
            </a:prstGeom>
            <a:solidFill>
              <a:srgbClr val="403688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09074" y="193007"/>
            <a:ext cx="111412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신소재공학 관련 학문분야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0" y="6435809"/>
            <a:ext cx="12192000" cy="422191"/>
            <a:chOff x="0" y="6435809"/>
            <a:chExt cx="12192000" cy="422191"/>
          </a:xfrm>
        </p:grpSpPr>
        <p:sp>
          <p:nvSpPr>
            <p:cNvPr id="9" name="직사각형 8"/>
            <p:cNvSpPr/>
            <p:nvPr/>
          </p:nvSpPr>
          <p:spPr>
            <a:xfrm>
              <a:off x="0" y="6435809"/>
              <a:ext cx="12192000" cy="422191"/>
            </a:xfrm>
            <a:prstGeom prst="rect">
              <a:avLst/>
            </a:prstGeom>
            <a:solidFill>
              <a:srgbClr val="403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871" t="12280" r="1231" b="10765"/>
            <a:stretch/>
          </p:blipFill>
          <p:spPr>
            <a:xfrm>
              <a:off x="114300" y="6485820"/>
              <a:ext cx="1552575" cy="322168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2417345" y="6477627"/>
              <a:ext cx="71247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dirty="0">
                  <a:solidFill>
                    <a:schemeClr val="bg1"/>
                  </a:solidFill>
                  <a:latin typeface="Britannic Bold" panose="020B0903060703020204" pitchFamily="34" charset="0"/>
                </a:rPr>
                <a:t>Department of Materials Engineering</a:t>
              </a:r>
              <a:endParaRPr lang="ko-KR" altLang="en-US" sz="1600" dirty="0">
                <a:solidFill>
                  <a:schemeClr val="bg1"/>
                </a:solidFill>
                <a:latin typeface="Britannic Bold" panose="020B0903060703020204" pitchFamily="34" charset="0"/>
              </a:endParaRPr>
            </a:p>
          </p:txBody>
        </p:sp>
      </p:grp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8A33F-637B-459C-9433-775A5F8C9E16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5951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/>
          <p:cNvGrpSpPr/>
          <p:nvPr/>
        </p:nvGrpSpPr>
        <p:grpSpPr>
          <a:xfrm>
            <a:off x="0" y="-1"/>
            <a:ext cx="12192000" cy="1162052"/>
            <a:chOff x="0" y="-2"/>
            <a:chExt cx="12192000" cy="1347539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 rotWithShape="1">
            <a:blip r:embed="rId2"/>
            <a:srcRect l="5441" t="12555" r="186" b="25561"/>
            <a:stretch/>
          </p:blipFill>
          <p:spPr>
            <a:xfrm>
              <a:off x="0" y="-2"/>
              <a:ext cx="12192000" cy="1347539"/>
            </a:xfrm>
            <a:prstGeom prst="rect">
              <a:avLst/>
            </a:prstGeom>
          </p:spPr>
        </p:pic>
        <p:sp>
          <p:nvSpPr>
            <p:cNvPr id="5" name="직사각형 4"/>
            <p:cNvSpPr/>
            <p:nvPr/>
          </p:nvSpPr>
          <p:spPr>
            <a:xfrm>
              <a:off x="0" y="0"/>
              <a:ext cx="12192000" cy="1347537"/>
            </a:xfrm>
            <a:prstGeom prst="rect">
              <a:avLst/>
            </a:prstGeom>
            <a:solidFill>
              <a:srgbClr val="403688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09074" y="193008"/>
            <a:ext cx="114756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한국항공대학교 신소재공학과 </a:t>
            </a:r>
            <a:r>
              <a:rPr lang="en-US" altLang="ko-K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교육목표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0" y="6435809"/>
            <a:ext cx="12192000" cy="422191"/>
            <a:chOff x="0" y="6435809"/>
            <a:chExt cx="12192000" cy="422191"/>
          </a:xfrm>
        </p:grpSpPr>
        <p:sp>
          <p:nvSpPr>
            <p:cNvPr id="9" name="직사각형 8"/>
            <p:cNvSpPr/>
            <p:nvPr/>
          </p:nvSpPr>
          <p:spPr>
            <a:xfrm>
              <a:off x="0" y="6435809"/>
              <a:ext cx="12192000" cy="422191"/>
            </a:xfrm>
            <a:prstGeom prst="rect">
              <a:avLst/>
            </a:prstGeom>
            <a:solidFill>
              <a:srgbClr val="403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871" t="12280" r="1231" b="10765"/>
            <a:stretch/>
          </p:blipFill>
          <p:spPr>
            <a:xfrm>
              <a:off x="114300" y="6485820"/>
              <a:ext cx="1552575" cy="322168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2417345" y="6477627"/>
              <a:ext cx="71247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dirty="0">
                  <a:solidFill>
                    <a:schemeClr val="bg1"/>
                  </a:solidFill>
                  <a:latin typeface="Britannic Bold" panose="020B0903060703020204" pitchFamily="34" charset="0"/>
                </a:rPr>
                <a:t>Department of Materials Engineering</a:t>
              </a:r>
              <a:endParaRPr lang="ko-KR" altLang="en-US" sz="1600" dirty="0">
                <a:solidFill>
                  <a:schemeClr val="bg1"/>
                </a:solidFill>
                <a:latin typeface="Britannic Bold" panose="020B0903060703020204" pitchFamily="34" charset="0"/>
              </a:endParaRPr>
            </a:p>
          </p:txBody>
        </p:sp>
      </p:grpSp>
      <p:graphicFrame>
        <p:nvGraphicFramePr>
          <p:cNvPr id="2" name="다이어그램 1"/>
          <p:cNvGraphicFramePr/>
          <p:nvPr>
            <p:extLst>
              <p:ext uri="{D42A27DB-BD31-4B8C-83A1-F6EECF244321}">
                <p14:modId xmlns:p14="http://schemas.microsoft.com/office/powerpoint/2010/main" val="4154541729"/>
              </p:ext>
            </p:extLst>
          </p:nvPr>
        </p:nvGraphicFramePr>
        <p:xfrm>
          <a:off x="619125" y="1557127"/>
          <a:ext cx="10801350" cy="44836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8A33F-637B-459C-9433-775A5F8C9E16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65950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/>
          <p:cNvGrpSpPr/>
          <p:nvPr/>
        </p:nvGrpSpPr>
        <p:grpSpPr>
          <a:xfrm>
            <a:off x="0" y="-1"/>
            <a:ext cx="12192000" cy="1162052"/>
            <a:chOff x="0" y="-2"/>
            <a:chExt cx="12192000" cy="1347539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 rotWithShape="1">
            <a:blip r:embed="rId2"/>
            <a:srcRect l="5441" t="12555" r="186" b="25561"/>
            <a:stretch/>
          </p:blipFill>
          <p:spPr>
            <a:xfrm>
              <a:off x="0" y="-2"/>
              <a:ext cx="12192000" cy="1347539"/>
            </a:xfrm>
            <a:prstGeom prst="rect">
              <a:avLst/>
            </a:prstGeom>
          </p:spPr>
        </p:pic>
        <p:sp>
          <p:nvSpPr>
            <p:cNvPr id="5" name="직사각형 4"/>
            <p:cNvSpPr/>
            <p:nvPr/>
          </p:nvSpPr>
          <p:spPr>
            <a:xfrm>
              <a:off x="0" y="0"/>
              <a:ext cx="12192000" cy="1347537"/>
            </a:xfrm>
            <a:prstGeom prst="rect">
              <a:avLst/>
            </a:prstGeom>
            <a:solidFill>
              <a:srgbClr val="403688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09074" y="193007"/>
            <a:ext cx="111412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한국항공대학교 신소재공학과 </a:t>
            </a:r>
            <a:r>
              <a:rPr lang="en-US" altLang="ko-K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– </a:t>
            </a:r>
            <a:r>
              <a:rPr lang="ko-KR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교수진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0" y="6435809"/>
            <a:ext cx="12192000" cy="422191"/>
            <a:chOff x="0" y="6435809"/>
            <a:chExt cx="12192000" cy="422191"/>
          </a:xfrm>
        </p:grpSpPr>
        <p:sp>
          <p:nvSpPr>
            <p:cNvPr id="9" name="직사각형 8"/>
            <p:cNvSpPr/>
            <p:nvPr/>
          </p:nvSpPr>
          <p:spPr>
            <a:xfrm>
              <a:off x="0" y="6435809"/>
              <a:ext cx="12192000" cy="422191"/>
            </a:xfrm>
            <a:prstGeom prst="rect">
              <a:avLst/>
            </a:prstGeom>
            <a:solidFill>
              <a:srgbClr val="403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871" t="12280" r="1231" b="10765"/>
            <a:stretch/>
          </p:blipFill>
          <p:spPr>
            <a:xfrm>
              <a:off x="114300" y="6485820"/>
              <a:ext cx="1552575" cy="322168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2417345" y="6477627"/>
              <a:ext cx="71247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dirty="0">
                  <a:solidFill>
                    <a:schemeClr val="bg1"/>
                  </a:solidFill>
                  <a:latin typeface="Britannic Bold" panose="020B0903060703020204" pitchFamily="34" charset="0"/>
                </a:rPr>
                <a:t>Department of Materials Engineering</a:t>
              </a:r>
              <a:endParaRPr lang="ko-KR" altLang="en-US" sz="1600" dirty="0">
                <a:solidFill>
                  <a:schemeClr val="bg1"/>
                </a:solidFill>
                <a:latin typeface="Britannic Bold" panose="020B0903060703020204" pitchFamily="34" charset="0"/>
              </a:endParaRPr>
            </a:p>
          </p:txBody>
        </p:sp>
      </p:grp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028970"/>
              </p:ext>
            </p:extLst>
          </p:nvPr>
        </p:nvGraphicFramePr>
        <p:xfrm>
          <a:off x="114298" y="1457324"/>
          <a:ext cx="11944352" cy="4080101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876302">
                  <a:extLst>
                    <a:ext uri="{9D8B030D-6E8A-4147-A177-3AD203B41FA5}">
                      <a16:colId xmlns:a16="http://schemas.microsoft.com/office/drawing/2014/main" val="3890116063"/>
                    </a:ext>
                  </a:extLst>
                </a:gridCol>
                <a:gridCol w="1419225">
                  <a:extLst>
                    <a:ext uri="{9D8B030D-6E8A-4147-A177-3AD203B41FA5}">
                      <a16:colId xmlns:a16="http://schemas.microsoft.com/office/drawing/2014/main" val="2634634484"/>
                    </a:ext>
                  </a:extLst>
                </a:gridCol>
                <a:gridCol w="1638300">
                  <a:extLst>
                    <a:ext uri="{9D8B030D-6E8A-4147-A177-3AD203B41FA5}">
                      <a16:colId xmlns:a16="http://schemas.microsoft.com/office/drawing/2014/main" val="3810393011"/>
                    </a:ext>
                  </a:extLst>
                </a:gridCol>
                <a:gridCol w="1857375">
                  <a:extLst>
                    <a:ext uri="{9D8B030D-6E8A-4147-A177-3AD203B41FA5}">
                      <a16:colId xmlns:a16="http://schemas.microsoft.com/office/drawing/2014/main" val="4071975792"/>
                    </a:ext>
                  </a:extLst>
                </a:gridCol>
                <a:gridCol w="981075">
                  <a:extLst>
                    <a:ext uri="{9D8B030D-6E8A-4147-A177-3AD203B41FA5}">
                      <a16:colId xmlns:a16="http://schemas.microsoft.com/office/drawing/2014/main" val="1841035434"/>
                    </a:ext>
                  </a:extLst>
                </a:gridCol>
                <a:gridCol w="1571625">
                  <a:extLst>
                    <a:ext uri="{9D8B030D-6E8A-4147-A177-3AD203B41FA5}">
                      <a16:colId xmlns:a16="http://schemas.microsoft.com/office/drawing/2014/main" val="2030810347"/>
                    </a:ext>
                  </a:extLst>
                </a:gridCol>
                <a:gridCol w="1504950">
                  <a:extLst>
                    <a:ext uri="{9D8B030D-6E8A-4147-A177-3AD203B41FA5}">
                      <a16:colId xmlns:a16="http://schemas.microsoft.com/office/drawing/2014/main" val="993233951"/>
                    </a:ext>
                  </a:extLst>
                </a:gridCol>
                <a:gridCol w="2095500">
                  <a:extLst>
                    <a:ext uri="{9D8B030D-6E8A-4147-A177-3AD203B41FA5}">
                      <a16:colId xmlns:a16="http://schemas.microsoft.com/office/drawing/2014/main" val="2593923231"/>
                    </a:ext>
                  </a:extLst>
                </a:gridCol>
              </a:tblGrid>
              <a:tr h="3429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성명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직급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전공분야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최종학위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성명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직급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전공분야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최종학위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5942896"/>
                  </a:ext>
                </a:extLst>
              </a:tr>
              <a:tr h="728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최원종</a:t>
                      </a:r>
                      <a:endParaRPr lang="ko-KR" altLang="en-US" sz="1600" b="1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명예교수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복합재료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프랑스국립항공기계대학</a:t>
                      </a:r>
                      <a:r>
                        <a:rPr lang="en-US" altLang="ko-KR" sz="1600" baseline="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(ENSMA)</a:t>
                      </a:r>
                    </a:p>
                    <a:p>
                      <a:pPr algn="ctr" latinLnBrk="1"/>
                      <a:r>
                        <a:rPr lang="ko-KR" altLang="en-US" sz="1600" baseline="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공학박사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최용규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교수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비정질재료</a:t>
                      </a:r>
                      <a:r>
                        <a:rPr lang="en-US" altLang="ko-KR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</a:t>
                      </a:r>
                    </a:p>
                    <a:p>
                      <a:pPr algn="ctr" latinLnBrk="1"/>
                      <a:r>
                        <a:rPr lang="ko-KR" altLang="en-US" sz="1600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광학재료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POSTECH</a:t>
                      </a:r>
                    </a:p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공학박사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22303"/>
                  </a:ext>
                </a:extLst>
              </a:tr>
              <a:tr h="7285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이상율</a:t>
                      </a:r>
                      <a:endParaRPr lang="ko-KR" altLang="en-US" sz="1600" b="1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교수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철강</a:t>
                      </a:r>
                      <a:r>
                        <a:rPr lang="en-US" altLang="ko-KR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</a:t>
                      </a:r>
                      <a:r>
                        <a:rPr lang="ko-KR" altLang="en-US" sz="1600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나노박막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일리노이공대</a:t>
                      </a:r>
                      <a:endParaRPr lang="en-US" altLang="ko-KR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공학박사</a:t>
                      </a:r>
                      <a:endParaRPr lang="en-US" altLang="ko-KR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서종현</a:t>
                      </a:r>
                      <a:endParaRPr lang="ko-KR" altLang="en-US" sz="1600" b="1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교수</a:t>
                      </a:r>
                      <a:endParaRPr lang="en-US" altLang="ko-KR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디스플레이</a:t>
                      </a:r>
                      <a:endParaRPr lang="en-US" altLang="ko-KR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소재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서울대</a:t>
                      </a:r>
                      <a:endParaRPr lang="en-US" altLang="ko-KR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공학박사</a:t>
                      </a:r>
                      <a:endParaRPr lang="en-US" altLang="ko-KR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9622439"/>
                  </a:ext>
                </a:extLst>
              </a:tr>
              <a:tr h="7285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송요승</a:t>
                      </a:r>
                      <a:endParaRPr lang="ko-KR" altLang="en-US" sz="1600" b="1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교수</a:t>
                      </a:r>
                      <a:endParaRPr lang="en-US" altLang="ko-KR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금속표면공학</a:t>
                      </a:r>
                      <a:r>
                        <a:rPr lang="en-US" altLang="ko-KR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</a:t>
                      </a:r>
                    </a:p>
                    <a:p>
                      <a:pPr algn="ctr" latinLnBrk="1"/>
                      <a:r>
                        <a:rPr lang="ko-KR" altLang="en-US" sz="1600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박막공정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위스콘신대</a:t>
                      </a:r>
                      <a:endParaRPr lang="en-US" altLang="ko-KR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공학박사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권도균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교수</a:t>
                      </a:r>
                      <a:endParaRPr lang="en-US" altLang="ko-KR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학과장</a:t>
                      </a:r>
                      <a:endParaRPr lang="en-US" altLang="ko-KR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기능성전자</a:t>
                      </a:r>
                      <a:r>
                        <a:rPr lang="en-US" altLang="ko-KR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</a:t>
                      </a:r>
                    </a:p>
                    <a:p>
                      <a:pPr algn="ctr" latinLnBrk="1"/>
                      <a:r>
                        <a:rPr lang="ko-KR" altLang="en-US" sz="1600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에너지재료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펜실베니아주립대</a:t>
                      </a:r>
                      <a:endParaRPr lang="en-US" altLang="ko-KR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공학박사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9524190"/>
                  </a:ext>
                </a:extLst>
              </a:tr>
              <a:tr h="7285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이인규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교수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MEMS/</a:t>
                      </a:r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반도체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미시건대</a:t>
                      </a:r>
                      <a:endParaRPr lang="en-US" altLang="ko-KR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공학박사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황완식</a:t>
                      </a:r>
                      <a:endParaRPr lang="ko-KR" altLang="en-US" sz="1600" b="1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부교수</a:t>
                      </a:r>
                      <a:endParaRPr lang="en-US" altLang="ko-KR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나노소재</a:t>
                      </a:r>
                      <a:r>
                        <a:rPr lang="en-US" altLang="ko-KR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  </a:t>
                      </a:r>
                    </a:p>
                    <a:p>
                      <a:pPr algn="ctr" latinLnBrk="1"/>
                      <a:r>
                        <a:rPr lang="ko-KR" altLang="en-US" sz="1600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나노소자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싱가포르국립대</a:t>
                      </a:r>
                      <a:endParaRPr lang="en-US" altLang="ko-KR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공학박사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5054244"/>
                  </a:ext>
                </a:extLst>
              </a:tr>
              <a:tr h="7285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장시영</a:t>
                      </a:r>
                      <a:endParaRPr lang="ko-KR" altLang="en-US" sz="1600" b="1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교수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경량합금</a:t>
                      </a:r>
                      <a:r>
                        <a:rPr lang="en-US" altLang="ko-KR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</a:t>
                      </a:r>
                    </a:p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소성변형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동경공대</a:t>
                      </a:r>
                      <a:endParaRPr lang="en-US" altLang="ko-KR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공학박사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600" b="1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윤요한</a:t>
                      </a:r>
                      <a:endParaRPr lang="ko-KR" altLang="en-US" sz="1600" b="1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조교수</a:t>
                      </a:r>
                      <a:endParaRPr lang="en-US" altLang="ko-KR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나노재료분석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 err="1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노스캐롤라이나주립대</a:t>
                      </a:r>
                      <a:endParaRPr lang="en-US" altLang="ko-KR" sz="15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algn="ctr"/>
                      <a:r>
                        <a:rPr lang="ko-KR" altLang="en-US" sz="1600" dirty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공학박사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6102096"/>
                  </a:ext>
                </a:extLst>
              </a:tr>
            </a:tbl>
          </a:graphicData>
        </a:graphic>
      </p:graphicFrame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8A33F-637B-459C-9433-775A5F8C9E16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30535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/>
          <p:cNvGrpSpPr/>
          <p:nvPr/>
        </p:nvGrpSpPr>
        <p:grpSpPr>
          <a:xfrm>
            <a:off x="0" y="-1"/>
            <a:ext cx="12192000" cy="1162052"/>
            <a:chOff x="0" y="-2"/>
            <a:chExt cx="12192000" cy="1347539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 rotWithShape="1">
            <a:blip r:embed="rId2"/>
            <a:srcRect l="5441" t="12555" r="186" b="25561"/>
            <a:stretch/>
          </p:blipFill>
          <p:spPr>
            <a:xfrm>
              <a:off x="0" y="-2"/>
              <a:ext cx="12192000" cy="1347539"/>
            </a:xfrm>
            <a:prstGeom prst="rect">
              <a:avLst/>
            </a:prstGeom>
          </p:spPr>
        </p:pic>
        <p:sp>
          <p:nvSpPr>
            <p:cNvPr id="5" name="직사각형 4"/>
            <p:cNvSpPr/>
            <p:nvPr/>
          </p:nvSpPr>
          <p:spPr>
            <a:xfrm>
              <a:off x="0" y="0"/>
              <a:ext cx="12192000" cy="1347537"/>
            </a:xfrm>
            <a:prstGeom prst="rect">
              <a:avLst/>
            </a:prstGeom>
            <a:solidFill>
              <a:srgbClr val="403688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09074" y="193008"/>
            <a:ext cx="114756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기존 신소재공학 심화전공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0" y="6435809"/>
            <a:ext cx="12192000" cy="422191"/>
            <a:chOff x="0" y="6435809"/>
            <a:chExt cx="12192000" cy="422191"/>
          </a:xfrm>
        </p:grpSpPr>
        <p:sp>
          <p:nvSpPr>
            <p:cNvPr id="9" name="직사각형 8"/>
            <p:cNvSpPr/>
            <p:nvPr/>
          </p:nvSpPr>
          <p:spPr>
            <a:xfrm>
              <a:off x="0" y="6435809"/>
              <a:ext cx="12192000" cy="422191"/>
            </a:xfrm>
            <a:prstGeom prst="rect">
              <a:avLst/>
            </a:prstGeom>
            <a:solidFill>
              <a:srgbClr val="403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871" t="12280" r="1231" b="10765"/>
            <a:stretch/>
          </p:blipFill>
          <p:spPr>
            <a:xfrm>
              <a:off x="114300" y="6485820"/>
              <a:ext cx="1552575" cy="322168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2417345" y="6477627"/>
              <a:ext cx="71247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dirty="0">
                  <a:solidFill>
                    <a:schemeClr val="bg1"/>
                  </a:solidFill>
                  <a:latin typeface="Britannic Bold" panose="020B0903060703020204" pitchFamily="34" charset="0"/>
                </a:rPr>
                <a:t>Department of Materials Engineering</a:t>
              </a:r>
              <a:endParaRPr lang="ko-KR" altLang="en-US" sz="1600" dirty="0">
                <a:solidFill>
                  <a:schemeClr val="bg1"/>
                </a:solidFill>
                <a:latin typeface="Britannic Bold" panose="020B0903060703020204" pitchFamily="34" charset="0"/>
              </a:endParaRPr>
            </a:p>
          </p:txBody>
        </p:sp>
      </p:grp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8A33F-637B-459C-9433-775A5F8C9E16}" type="slidenum">
              <a:rPr lang="ko-KR" altLang="en-US" smtClean="0"/>
              <a:t>6</a:t>
            </a:fld>
            <a:endParaRPr lang="ko-KR" altLang="en-US"/>
          </a:p>
        </p:txBody>
      </p:sp>
      <p:graphicFrame>
        <p:nvGraphicFramePr>
          <p:cNvPr id="15" name="다이어그램 14"/>
          <p:cNvGraphicFramePr/>
          <p:nvPr/>
        </p:nvGraphicFramePr>
        <p:xfrm>
          <a:off x="1392237" y="1355057"/>
          <a:ext cx="9407525" cy="4881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99003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/>
          <p:cNvGrpSpPr/>
          <p:nvPr/>
        </p:nvGrpSpPr>
        <p:grpSpPr>
          <a:xfrm>
            <a:off x="0" y="-1"/>
            <a:ext cx="12192000" cy="1162052"/>
            <a:chOff x="0" y="-2"/>
            <a:chExt cx="12192000" cy="1347539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 rotWithShape="1">
            <a:blip r:embed="rId2"/>
            <a:srcRect l="5441" t="12555" r="186" b="25561"/>
            <a:stretch/>
          </p:blipFill>
          <p:spPr>
            <a:xfrm>
              <a:off x="0" y="-2"/>
              <a:ext cx="12192000" cy="1347539"/>
            </a:xfrm>
            <a:prstGeom prst="rect">
              <a:avLst/>
            </a:prstGeom>
          </p:spPr>
        </p:pic>
        <p:sp>
          <p:nvSpPr>
            <p:cNvPr id="5" name="직사각형 4"/>
            <p:cNvSpPr/>
            <p:nvPr/>
          </p:nvSpPr>
          <p:spPr>
            <a:xfrm>
              <a:off x="0" y="0"/>
              <a:ext cx="12192000" cy="1347537"/>
            </a:xfrm>
            <a:prstGeom prst="rect">
              <a:avLst/>
            </a:prstGeom>
            <a:solidFill>
              <a:srgbClr val="403688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09074" y="193008"/>
            <a:ext cx="114756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AI </a:t>
            </a:r>
            <a:r>
              <a:rPr lang="ko-KR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신소재 융합 전공 신설 배경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0" y="6435809"/>
            <a:ext cx="12192000" cy="422191"/>
            <a:chOff x="0" y="6435809"/>
            <a:chExt cx="12192000" cy="422191"/>
          </a:xfrm>
        </p:grpSpPr>
        <p:sp>
          <p:nvSpPr>
            <p:cNvPr id="9" name="직사각형 8"/>
            <p:cNvSpPr/>
            <p:nvPr/>
          </p:nvSpPr>
          <p:spPr>
            <a:xfrm>
              <a:off x="0" y="6435809"/>
              <a:ext cx="12192000" cy="422191"/>
            </a:xfrm>
            <a:prstGeom prst="rect">
              <a:avLst/>
            </a:prstGeom>
            <a:solidFill>
              <a:srgbClr val="403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871" t="12280" r="1231" b="10765"/>
            <a:stretch/>
          </p:blipFill>
          <p:spPr>
            <a:xfrm>
              <a:off x="114300" y="6485820"/>
              <a:ext cx="1552575" cy="322168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2417345" y="6477627"/>
              <a:ext cx="71247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dirty="0">
                  <a:solidFill>
                    <a:schemeClr val="bg1"/>
                  </a:solidFill>
                  <a:latin typeface="Britannic Bold" panose="020B0903060703020204" pitchFamily="34" charset="0"/>
                </a:rPr>
                <a:t>Department of Materials Engineering</a:t>
              </a:r>
              <a:endParaRPr lang="ko-KR" altLang="en-US" sz="1600" dirty="0">
                <a:solidFill>
                  <a:schemeClr val="bg1"/>
                </a:solidFill>
                <a:latin typeface="Britannic Bold" panose="020B0903060703020204" pitchFamily="34" charset="0"/>
              </a:endParaRPr>
            </a:p>
          </p:txBody>
        </p:sp>
      </p:grp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8A33F-637B-459C-9433-775A5F8C9E16}" type="slidenum">
              <a:rPr lang="ko-KR" altLang="en-US" smtClean="0"/>
              <a:t>7</a:t>
            </a:fld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96B6D1C-0597-4776-A511-CB12A9EDBF11}"/>
              </a:ext>
            </a:extLst>
          </p:cNvPr>
          <p:cNvSpPr txBox="1"/>
          <p:nvPr/>
        </p:nvSpPr>
        <p:spPr>
          <a:xfrm>
            <a:off x="0" y="1281768"/>
            <a:ext cx="2828925" cy="475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인공지능 신소재 합성</a:t>
            </a:r>
            <a:endParaRPr lang="en-US" altLang="ko-KR" sz="1800" kern="0" spc="0" dirty="0">
              <a:solidFill>
                <a:srgbClr val="000000"/>
              </a:solidFill>
              <a:effectLst/>
              <a:latin typeface="+mj-ea"/>
              <a:ea typeface="+mj-ea"/>
            </a:endParaRPr>
          </a:p>
        </p:txBody>
      </p:sp>
      <p:pic>
        <p:nvPicPr>
          <p:cNvPr id="1027" name="_x417513464">
            <a:extLst>
              <a:ext uri="{FF2B5EF4-FFF2-40B4-BE49-F238E27FC236}">
                <a16:creationId xmlns:a16="http://schemas.microsoft.com/office/drawing/2014/main" id="{5C5207E9-C07A-4499-B937-C7908B3B41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569" y="2229751"/>
            <a:ext cx="6256126" cy="3913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E5F2BAB-807A-4FAC-9339-66BDAEA83750}"/>
              </a:ext>
            </a:extLst>
          </p:cNvPr>
          <p:cNvSpPr txBox="1"/>
          <p:nvPr/>
        </p:nvSpPr>
        <p:spPr>
          <a:xfrm>
            <a:off x="5629274" y="1459330"/>
            <a:ext cx="6096000" cy="47314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 kern="0">
                <a:solidFill>
                  <a:srgbClr val="000000"/>
                </a:solidFill>
                <a:latin typeface="+mj-ea"/>
                <a:ea typeface="+mj-ea"/>
              </a:defRPr>
            </a:lvl1pPr>
          </a:lstStyle>
          <a:p>
            <a:r>
              <a:rPr lang="ko-KR" altLang="en-US" dirty="0"/>
              <a:t>신소재 연구개발 패러다임의 변화</a:t>
            </a:r>
          </a:p>
        </p:txBody>
      </p:sp>
      <p:pic>
        <p:nvPicPr>
          <p:cNvPr id="20" name="그림 19" descr="텍스트, 실내, 병, 여러개이(가) 표시된 사진&#10;&#10;자동 생성된 설명">
            <a:extLst>
              <a:ext uri="{FF2B5EF4-FFF2-40B4-BE49-F238E27FC236}">
                <a16:creationId xmlns:a16="http://schemas.microsoft.com/office/drawing/2014/main" id="{8456510F-DDD9-4017-B1CA-B115FFC5E9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300" y="1924641"/>
            <a:ext cx="2556451" cy="2015403"/>
          </a:xfrm>
          <a:prstGeom prst="rect">
            <a:avLst/>
          </a:prstGeom>
        </p:spPr>
      </p:pic>
      <p:sp>
        <p:nvSpPr>
          <p:cNvPr id="24" name="object 42">
            <a:extLst>
              <a:ext uri="{FF2B5EF4-FFF2-40B4-BE49-F238E27FC236}">
                <a16:creationId xmlns:a16="http://schemas.microsoft.com/office/drawing/2014/main" id="{8DFE8A52-809F-4A91-AC08-9AA9D9DC15F1}"/>
              </a:ext>
            </a:extLst>
          </p:cNvPr>
          <p:cNvSpPr/>
          <p:nvPr/>
        </p:nvSpPr>
        <p:spPr>
          <a:xfrm>
            <a:off x="2962619" y="2026073"/>
            <a:ext cx="2556451" cy="255312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D150D5C-9EEC-4B0F-955C-41821F893A0D}"/>
              </a:ext>
            </a:extLst>
          </p:cNvPr>
          <p:cNvSpPr txBox="1"/>
          <p:nvPr/>
        </p:nvSpPr>
        <p:spPr>
          <a:xfrm>
            <a:off x="2706069" y="1401544"/>
            <a:ext cx="3069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kern="0" dirty="0">
                <a:solidFill>
                  <a:srgbClr val="000000"/>
                </a:solidFill>
                <a:latin typeface="+mj-ea"/>
                <a:ea typeface="+mj-ea"/>
              </a:rPr>
              <a:t>자율주행 자동차용</a:t>
            </a:r>
            <a:endParaRPr lang="en-US" altLang="ko-KR" kern="0" dirty="0">
              <a:solidFill>
                <a:srgbClr val="000000"/>
              </a:solidFill>
              <a:latin typeface="+mj-ea"/>
              <a:ea typeface="+mj-ea"/>
            </a:endParaRPr>
          </a:p>
          <a:p>
            <a:pPr algn="ctr"/>
            <a:r>
              <a:rPr lang="ko-KR" altLang="en-US" kern="0" dirty="0">
                <a:solidFill>
                  <a:srgbClr val="000000"/>
                </a:solidFill>
                <a:latin typeface="+mj-ea"/>
                <a:ea typeface="+mj-ea"/>
              </a:rPr>
              <a:t>주변환경 물질 분석 탐지</a:t>
            </a: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FD13B650-16BE-4CFF-B126-F9A7935DC95F}"/>
              </a:ext>
            </a:extLst>
          </p:cNvPr>
          <p:cNvSpPr/>
          <p:nvPr/>
        </p:nvSpPr>
        <p:spPr>
          <a:xfrm>
            <a:off x="62806" y="1268812"/>
            <a:ext cx="5566468" cy="5060237"/>
          </a:xfrm>
          <a:prstGeom prst="roundRect">
            <a:avLst>
              <a:gd name="adj" fmla="val 1717"/>
            </a:avLst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2" name="그림 21" descr="지도이(가) 표시된 사진&#10;&#10;자동 생성된 설명">
            <a:extLst>
              <a:ext uri="{FF2B5EF4-FFF2-40B4-BE49-F238E27FC236}">
                <a16:creationId xmlns:a16="http://schemas.microsoft.com/office/drawing/2014/main" id="{6ECA15AA-3451-4FFC-86EE-5C867533F7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9074" y="4644250"/>
            <a:ext cx="3629025" cy="166739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32FCE860-6878-46F9-A3AF-A29CE24743EA}"/>
              </a:ext>
            </a:extLst>
          </p:cNvPr>
          <p:cNvSpPr txBox="1"/>
          <p:nvPr/>
        </p:nvSpPr>
        <p:spPr>
          <a:xfrm>
            <a:off x="538834" y="4264536"/>
            <a:ext cx="20138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ko-KR" b="0" i="0" dirty="0">
                <a:solidFill>
                  <a:srgbClr val="000000"/>
                </a:solidFill>
                <a:effectLst/>
                <a:latin typeface="Malgun Gothic" panose="020B0503020000020004" pitchFamily="50" charset="-127"/>
                <a:ea typeface="Malgun Gothic" panose="020B0503020000020004" pitchFamily="50" charset="-127"/>
              </a:rPr>
              <a:t>AI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Malgun Gothic" panose="020B0503020000020004" pitchFamily="50" charset="-127"/>
                <a:ea typeface="Malgun Gothic" panose="020B0503020000020004" pitchFamily="50" charset="-127"/>
              </a:rPr>
              <a:t> 신소재 개발</a:t>
            </a:r>
          </a:p>
        </p:txBody>
      </p:sp>
    </p:spTree>
    <p:extLst>
      <p:ext uri="{BB962C8B-B14F-4D97-AF65-F5344CB8AC3E}">
        <p14:creationId xmlns:p14="http://schemas.microsoft.com/office/powerpoint/2010/main" val="26895515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/>
          <p:cNvGrpSpPr/>
          <p:nvPr/>
        </p:nvGrpSpPr>
        <p:grpSpPr>
          <a:xfrm>
            <a:off x="0" y="-1"/>
            <a:ext cx="12192000" cy="1162052"/>
            <a:chOff x="0" y="-2"/>
            <a:chExt cx="12192000" cy="1347539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 rotWithShape="1">
            <a:blip r:embed="rId2"/>
            <a:srcRect l="5441" t="12555" r="186" b="25561"/>
            <a:stretch/>
          </p:blipFill>
          <p:spPr>
            <a:xfrm>
              <a:off x="0" y="-2"/>
              <a:ext cx="12192000" cy="1347539"/>
            </a:xfrm>
            <a:prstGeom prst="rect">
              <a:avLst/>
            </a:prstGeom>
          </p:spPr>
        </p:pic>
        <p:sp>
          <p:nvSpPr>
            <p:cNvPr id="5" name="직사각형 4"/>
            <p:cNvSpPr/>
            <p:nvPr/>
          </p:nvSpPr>
          <p:spPr>
            <a:xfrm>
              <a:off x="0" y="0"/>
              <a:ext cx="12192000" cy="1347537"/>
            </a:xfrm>
            <a:prstGeom prst="rect">
              <a:avLst/>
            </a:prstGeom>
            <a:solidFill>
              <a:srgbClr val="403688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09074" y="193007"/>
            <a:ext cx="111412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AI </a:t>
            </a:r>
            <a:r>
              <a:rPr lang="ko-KR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융합 신소재 전공  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0" y="6435809"/>
            <a:ext cx="12192000" cy="422191"/>
            <a:chOff x="0" y="6435809"/>
            <a:chExt cx="12192000" cy="422191"/>
          </a:xfrm>
        </p:grpSpPr>
        <p:sp>
          <p:nvSpPr>
            <p:cNvPr id="9" name="직사각형 8"/>
            <p:cNvSpPr/>
            <p:nvPr/>
          </p:nvSpPr>
          <p:spPr>
            <a:xfrm>
              <a:off x="0" y="6435809"/>
              <a:ext cx="12192000" cy="422191"/>
            </a:xfrm>
            <a:prstGeom prst="rect">
              <a:avLst/>
            </a:prstGeom>
            <a:solidFill>
              <a:srgbClr val="403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871" t="12280" r="1231" b="10765"/>
            <a:stretch/>
          </p:blipFill>
          <p:spPr>
            <a:xfrm>
              <a:off x="114300" y="6485820"/>
              <a:ext cx="1552575" cy="322168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2417345" y="6477627"/>
              <a:ext cx="71247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dirty="0">
                  <a:solidFill>
                    <a:schemeClr val="bg1"/>
                  </a:solidFill>
                  <a:latin typeface="Britannic Bold" panose="020B0903060703020204" pitchFamily="34" charset="0"/>
                </a:rPr>
                <a:t>Department of Materials Engineering</a:t>
              </a:r>
              <a:endParaRPr lang="ko-KR" altLang="en-US" sz="1600" dirty="0">
                <a:solidFill>
                  <a:schemeClr val="bg1"/>
                </a:solidFill>
                <a:latin typeface="Britannic Bold" panose="020B0903060703020204" pitchFamily="34" charset="0"/>
              </a:endParaRPr>
            </a:p>
          </p:txBody>
        </p:sp>
      </p:grp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8A33F-637B-459C-9433-775A5F8C9E16}" type="slidenum">
              <a:rPr lang="ko-KR" altLang="en-US" smtClean="0"/>
              <a:t>8</a:t>
            </a:fld>
            <a:endParaRPr lang="ko-KR" altLang="en-US"/>
          </a:p>
        </p:txBody>
      </p:sp>
      <p:graphicFrame>
        <p:nvGraphicFramePr>
          <p:cNvPr id="31" name="다이어그램 30"/>
          <p:cNvGraphicFramePr/>
          <p:nvPr>
            <p:extLst>
              <p:ext uri="{D42A27DB-BD31-4B8C-83A1-F6EECF244321}">
                <p14:modId xmlns:p14="http://schemas.microsoft.com/office/powerpoint/2010/main" val="2426028553"/>
              </p:ext>
            </p:extLst>
          </p:nvPr>
        </p:nvGraphicFramePr>
        <p:xfrm>
          <a:off x="380903" y="3706506"/>
          <a:ext cx="11274425" cy="2313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2" name="그룹 1">
            <a:extLst>
              <a:ext uri="{FF2B5EF4-FFF2-40B4-BE49-F238E27FC236}">
                <a16:creationId xmlns:a16="http://schemas.microsoft.com/office/drawing/2014/main" id="{F9D23FA6-4858-430C-8A1E-CF2F13AEB004}"/>
              </a:ext>
            </a:extLst>
          </p:cNvPr>
          <p:cNvGrpSpPr/>
          <p:nvPr/>
        </p:nvGrpSpPr>
        <p:grpSpPr>
          <a:xfrm>
            <a:off x="306114" y="1413742"/>
            <a:ext cx="6898412" cy="1825026"/>
            <a:chOff x="306114" y="1413742"/>
            <a:chExt cx="6898412" cy="1825026"/>
          </a:xfrm>
        </p:grpSpPr>
        <p:sp>
          <p:nvSpPr>
            <p:cNvPr id="3" name="자유형: 도형 2">
              <a:extLst>
                <a:ext uri="{FF2B5EF4-FFF2-40B4-BE49-F238E27FC236}">
                  <a16:creationId xmlns:a16="http://schemas.microsoft.com/office/drawing/2014/main" id="{94655781-E1A7-4A11-994E-DC17D8980901}"/>
                </a:ext>
              </a:extLst>
            </p:cNvPr>
            <p:cNvSpPr/>
            <p:nvPr/>
          </p:nvSpPr>
          <p:spPr>
            <a:xfrm>
              <a:off x="306114" y="1600783"/>
              <a:ext cx="1450944" cy="1450944"/>
            </a:xfrm>
            <a:custGeom>
              <a:avLst/>
              <a:gdLst>
                <a:gd name="connsiteX0" fmla="*/ 0 w 1450944"/>
                <a:gd name="connsiteY0" fmla="*/ 725472 h 1450944"/>
                <a:gd name="connsiteX1" fmla="*/ 725472 w 1450944"/>
                <a:gd name="connsiteY1" fmla="*/ 0 h 1450944"/>
                <a:gd name="connsiteX2" fmla="*/ 1450944 w 1450944"/>
                <a:gd name="connsiteY2" fmla="*/ 725472 h 1450944"/>
                <a:gd name="connsiteX3" fmla="*/ 725472 w 1450944"/>
                <a:gd name="connsiteY3" fmla="*/ 1450944 h 1450944"/>
                <a:gd name="connsiteX4" fmla="*/ 0 w 1450944"/>
                <a:gd name="connsiteY4" fmla="*/ 725472 h 14509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50944" h="1450944">
                  <a:moveTo>
                    <a:pt x="0" y="725472"/>
                  </a:moveTo>
                  <a:cubicBezTo>
                    <a:pt x="0" y="324805"/>
                    <a:pt x="324805" y="0"/>
                    <a:pt x="725472" y="0"/>
                  </a:cubicBezTo>
                  <a:cubicBezTo>
                    <a:pt x="1126139" y="0"/>
                    <a:pt x="1450944" y="324805"/>
                    <a:pt x="1450944" y="725472"/>
                  </a:cubicBezTo>
                  <a:cubicBezTo>
                    <a:pt x="1450944" y="1126139"/>
                    <a:pt x="1126139" y="1450944"/>
                    <a:pt x="725472" y="1450944"/>
                  </a:cubicBezTo>
                  <a:cubicBezTo>
                    <a:pt x="324805" y="1450944"/>
                    <a:pt x="0" y="1126139"/>
                    <a:pt x="0" y="725472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8996" tIns="228996" rIns="228996" bIns="228996" numCol="1" spcCol="1270" anchor="ctr" anchorCtr="0">
              <a:noAutofit/>
            </a:bodyPr>
            <a:lstStyle/>
            <a:p>
              <a:pPr marL="0" lvl="0" indent="0" algn="ctr" defTabSz="577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ko-KR" sz="1600" kern="1200" dirty="0"/>
                <a:t>1, 2</a:t>
              </a:r>
              <a:r>
                <a:rPr lang="ko-KR" altLang="en-US" sz="1600" kern="1200" dirty="0"/>
                <a:t>학년</a:t>
              </a:r>
              <a:endParaRPr lang="en-US" altLang="ko-KR" sz="1600" kern="1200" dirty="0"/>
            </a:p>
            <a:p>
              <a:pPr marL="0" lvl="0" indent="0" algn="ctr" defTabSz="577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ko-KR" altLang="en-US" sz="1600" kern="1200" dirty="0"/>
                <a:t>기본전공</a:t>
              </a:r>
              <a:endParaRPr lang="en-US" altLang="ko-KR" sz="1600" kern="1200" dirty="0"/>
            </a:p>
            <a:p>
              <a:pPr marL="0" lvl="0" indent="0" algn="ctr" defTabSz="577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ko-KR" altLang="en-US" sz="1600" kern="1200" dirty="0"/>
                <a:t>교과이수</a:t>
              </a:r>
            </a:p>
          </p:txBody>
        </p:sp>
        <p:sp>
          <p:nvSpPr>
            <p:cNvPr id="6" name="자유형: 도형 5">
              <a:extLst>
                <a:ext uri="{FF2B5EF4-FFF2-40B4-BE49-F238E27FC236}">
                  <a16:creationId xmlns:a16="http://schemas.microsoft.com/office/drawing/2014/main" id="{4E8FB959-7901-4603-99F8-ADBE8AEEE5B6}"/>
                </a:ext>
              </a:extLst>
            </p:cNvPr>
            <p:cNvSpPr/>
            <p:nvPr/>
          </p:nvSpPr>
          <p:spPr>
            <a:xfrm>
              <a:off x="1874875" y="1905482"/>
              <a:ext cx="841547" cy="841547"/>
            </a:xfrm>
            <a:custGeom>
              <a:avLst/>
              <a:gdLst>
                <a:gd name="connsiteX0" fmla="*/ 111547 w 841547"/>
                <a:gd name="connsiteY0" fmla="*/ 321808 h 841547"/>
                <a:gd name="connsiteX1" fmla="*/ 321808 w 841547"/>
                <a:gd name="connsiteY1" fmla="*/ 321808 h 841547"/>
                <a:gd name="connsiteX2" fmla="*/ 321808 w 841547"/>
                <a:gd name="connsiteY2" fmla="*/ 111547 h 841547"/>
                <a:gd name="connsiteX3" fmla="*/ 519739 w 841547"/>
                <a:gd name="connsiteY3" fmla="*/ 111547 h 841547"/>
                <a:gd name="connsiteX4" fmla="*/ 519739 w 841547"/>
                <a:gd name="connsiteY4" fmla="*/ 321808 h 841547"/>
                <a:gd name="connsiteX5" fmla="*/ 730000 w 841547"/>
                <a:gd name="connsiteY5" fmla="*/ 321808 h 841547"/>
                <a:gd name="connsiteX6" fmla="*/ 730000 w 841547"/>
                <a:gd name="connsiteY6" fmla="*/ 519739 h 841547"/>
                <a:gd name="connsiteX7" fmla="*/ 519739 w 841547"/>
                <a:gd name="connsiteY7" fmla="*/ 519739 h 841547"/>
                <a:gd name="connsiteX8" fmla="*/ 519739 w 841547"/>
                <a:gd name="connsiteY8" fmla="*/ 730000 h 841547"/>
                <a:gd name="connsiteX9" fmla="*/ 321808 w 841547"/>
                <a:gd name="connsiteY9" fmla="*/ 730000 h 841547"/>
                <a:gd name="connsiteX10" fmla="*/ 321808 w 841547"/>
                <a:gd name="connsiteY10" fmla="*/ 519739 h 841547"/>
                <a:gd name="connsiteX11" fmla="*/ 111547 w 841547"/>
                <a:gd name="connsiteY11" fmla="*/ 519739 h 841547"/>
                <a:gd name="connsiteX12" fmla="*/ 111547 w 841547"/>
                <a:gd name="connsiteY12" fmla="*/ 321808 h 8415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1547" h="841547">
                  <a:moveTo>
                    <a:pt x="111547" y="321808"/>
                  </a:moveTo>
                  <a:lnTo>
                    <a:pt x="321808" y="321808"/>
                  </a:lnTo>
                  <a:lnTo>
                    <a:pt x="321808" y="111547"/>
                  </a:lnTo>
                  <a:lnTo>
                    <a:pt x="519739" y="111547"/>
                  </a:lnTo>
                  <a:lnTo>
                    <a:pt x="519739" y="321808"/>
                  </a:lnTo>
                  <a:lnTo>
                    <a:pt x="730000" y="321808"/>
                  </a:lnTo>
                  <a:lnTo>
                    <a:pt x="730000" y="519739"/>
                  </a:lnTo>
                  <a:lnTo>
                    <a:pt x="519739" y="519739"/>
                  </a:lnTo>
                  <a:lnTo>
                    <a:pt x="519739" y="730000"/>
                  </a:lnTo>
                  <a:lnTo>
                    <a:pt x="321808" y="730000"/>
                  </a:lnTo>
                  <a:lnTo>
                    <a:pt x="321808" y="519739"/>
                  </a:lnTo>
                  <a:lnTo>
                    <a:pt x="111547" y="519739"/>
                  </a:lnTo>
                  <a:lnTo>
                    <a:pt x="111547" y="321808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1547" tIns="321808" rIns="111547" bIns="321808" numCol="1" spcCol="1270" anchor="ctr" anchorCtr="0">
              <a:noAutofit/>
            </a:bodyPr>
            <a:lstStyle/>
            <a:p>
              <a:pPr marL="0" lvl="0" indent="0" algn="ctr" defTabSz="4000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ko-KR" altLang="en-US" sz="1050" kern="1200"/>
            </a:p>
          </p:txBody>
        </p:sp>
        <p:sp>
          <p:nvSpPr>
            <p:cNvPr id="7" name="자유형: 도형 6">
              <a:extLst>
                <a:ext uri="{FF2B5EF4-FFF2-40B4-BE49-F238E27FC236}">
                  <a16:creationId xmlns:a16="http://schemas.microsoft.com/office/drawing/2014/main" id="{C72F154C-0D13-4158-AD33-5591F5B5BC3D}"/>
                </a:ext>
              </a:extLst>
            </p:cNvPr>
            <p:cNvSpPr/>
            <p:nvPr/>
          </p:nvSpPr>
          <p:spPr>
            <a:xfrm>
              <a:off x="2834239" y="1600783"/>
              <a:ext cx="1450944" cy="1450944"/>
            </a:xfrm>
            <a:custGeom>
              <a:avLst/>
              <a:gdLst>
                <a:gd name="connsiteX0" fmla="*/ 0 w 1450944"/>
                <a:gd name="connsiteY0" fmla="*/ 725472 h 1450944"/>
                <a:gd name="connsiteX1" fmla="*/ 725472 w 1450944"/>
                <a:gd name="connsiteY1" fmla="*/ 0 h 1450944"/>
                <a:gd name="connsiteX2" fmla="*/ 1450944 w 1450944"/>
                <a:gd name="connsiteY2" fmla="*/ 725472 h 1450944"/>
                <a:gd name="connsiteX3" fmla="*/ 725472 w 1450944"/>
                <a:gd name="connsiteY3" fmla="*/ 1450944 h 1450944"/>
                <a:gd name="connsiteX4" fmla="*/ 0 w 1450944"/>
                <a:gd name="connsiteY4" fmla="*/ 725472 h 14509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50944" h="1450944">
                  <a:moveTo>
                    <a:pt x="0" y="725472"/>
                  </a:moveTo>
                  <a:cubicBezTo>
                    <a:pt x="0" y="324805"/>
                    <a:pt x="324805" y="0"/>
                    <a:pt x="725472" y="0"/>
                  </a:cubicBezTo>
                  <a:cubicBezTo>
                    <a:pt x="1126139" y="0"/>
                    <a:pt x="1450944" y="324805"/>
                    <a:pt x="1450944" y="725472"/>
                  </a:cubicBezTo>
                  <a:cubicBezTo>
                    <a:pt x="1450944" y="1126139"/>
                    <a:pt x="1126139" y="1450944"/>
                    <a:pt x="725472" y="1450944"/>
                  </a:cubicBezTo>
                  <a:cubicBezTo>
                    <a:pt x="324805" y="1450944"/>
                    <a:pt x="0" y="1126139"/>
                    <a:pt x="0" y="725472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3676672"/>
                <a:satOff val="-5114"/>
                <a:lumOff val="-1961"/>
                <a:alphaOff val="0"/>
              </a:schemeClr>
            </a:fillRef>
            <a:effectRef idx="0">
              <a:schemeClr val="accent5">
                <a:hueOff val="-3676672"/>
                <a:satOff val="-5114"/>
                <a:lumOff val="-196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8996" tIns="228996" rIns="228996" bIns="228996" numCol="1" spcCol="1270" anchor="ctr" anchorCtr="0">
              <a:noAutofit/>
            </a:bodyPr>
            <a:lstStyle/>
            <a:p>
              <a:pPr marL="0" lvl="0" indent="0" algn="ctr" defTabSz="577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ko-KR" sz="1600" kern="1200" dirty="0"/>
                <a:t>3, 4</a:t>
              </a:r>
              <a:r>
                <a:rPr lang="ko-KR" altLang="en-US" sz="1600" kern="1200" dirty="0"/>
                <a:t>학년</a:t>
              </a:r>
              <a:endParaRPr lang="en-US" altLang="ko-KR" sz="1600" kern="1200" dirty="0"/>
            </a:p>
            <a:p>
              <a:pPr marL="0" lvl="0" indent="0" algn="ctr" defTabSz="577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ko-KR" altLang="en-US" sz="1600" kern="1200" dirty="0"/>
                <a:t>융합전공 </a:t>
              </a:r>
              <a:endParaRPr lang="en-US" altLang="ko-KR" sz="1600" kern="1200" dirty="0"/>
            </a:p>
            <a:p>
              <a:pPr marL="0" lvl="0" indent="0" algn="ctr" defTabSz="577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ko-KR" altLang="en-US" sz="1600" kern="1200" dirty="0"/>
                <a:t>교과이수</a:t>
              </a:r>
            </a:p>
          </p:txBody>
        </p:sp>
        <p:sp>
          <p:nvSpPr>
            <p:cNvPr id="10" name="자유형: 도형 9">
              <a:extLst>
                <a:ext uri="{FF2B5EF4-FFF2-40B4-BE49-F238E27FC236}">
                  <a16:creationId xmlns:a16="http://schemas.microsoft.com/office/drawing/2014/main" id="{63CDA3EB-3A1E-4179-A11F-6EC3973562DC}"/>
                </a:ext>
              </a:extLst>
            </p:cNvPr>
            <p:cNvSpPr/>
            <p:nvPr/>
          </p:nvSpPr>
          <p:spPr>
            <a:xfrm>
              <a:off x="4403000" y="1905482"/>
              <a:ext cx="841547" cy="841547"/>
            </a:xfrm>
            <a:custGeom>
              <a:avLst/>
              <a:gdLst>
                <a:gd name="connsiteX0" fmla="*/ 111547 w 841547"/>
                <a:gd name="connsiteY0" fmla="*/ 173359 h 841547"/>
                <a:gd name="connsiteX1" fmla="*/ 730000 w 841547"/>
                <a:gd name="connsiteY1" fmla="*/ 173359 h 841547"/>
                <a:gd name="connsiteX2" fmla="*/ 730000 w 841547"/>
                <a:gd name="connsiteY2" fmla="*/ 371291 h 841547"/>
                <a:gd name="connsiteX3" fmla="*/ 111547 w 841547"/>
                <a:gd name="connsiteY3" fmla="*/ 371291 h 841547"/>
                <a:gd name="connsiteX4" fmla="*/ 111547 w 841547"/>
                <a:gd name="connsiteY4" fmla="*/ 173359 h 841547"/>
                <a:gd name="connsiteX5" fmla="*/ 111547 w 841547"/>
                <a:gd name="connsiteY5" fmla="*/ 470256 h 841547"/>
                <a:gd name="connsiteX6" fmla="*/ 730000 w 841547"/>
                <a:gd name="connsiteY6" fmla="*/ 470256 h 841547"/>
                <a:gd name="connsiteX7" fmla="*/ 730000 w 841547"/>
                <a:gd name="connsiteY7" fmla="*/ 668188 h 841547"/>
                <a:gd name="connsiteX8" fmla="*/ 111547 w 841547"/>
                <a:gd name="connsiteY8" fmla="*/ 668188 h 841547"/>
                <a:gd name="connsiteX9" fmla="*/ 111547 w 841547"/>
                <a:gd name="connsiteY9" fmla="*/ 470256 h 8415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1547" h="841547">
                  <a:moveTo>
                    <a:pt x="111547" y="173359"/>
                  </a:moveTo>
                  <a:lnTo>
                    <a:pt x="730000" y="173359"/>
                  </a:lnTo>
                  <a:lnTo>
                    <a:pt x="730000" y="371291"/>
                  </a:lnTo>
                  <a:lnTo>
                    <a:pt x="111547" y="371291"/>
                  </a:lnTo>
                  <a:lnTo>
                    <a:pt x="111547" y="173359"/>
                  </a:lnTo>
                  <a:close/>
                  <a:moveTo>
                    <a:pt x="111547" y="470256"/>
                  </a:moveTo>
                  <a:lnTo>
                    <a:pt x="730000" y="470256"/>
                  </a:lnTo>
                  <a:lnTo>
                    <a:pt x="730000" y="668188"/>
                  </a:lnTo>
                  <a:lnTo>
                    <a:pt x="111547" y="668188"/>
                  </a:lnTo>
                  <a:lnTo>
                    <a:pt x="111547" y="470256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7353344"/>
                <a:satOff val="-10228"/>
                <a:lumOff val="-3922"/>
                <a:alphaOff val="0"/>
              </a:schemeClr>
            </a:fillRef>
            <a:effectRef idx="0">
              <a:schemeClr val="accent5">
                <a:hueOff val="-7353344"/>
                <a:satOff val="-10228"/>
                <a:lumOff val="-392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1547" tIns="173359" rIns="111547" bIns="173359" numCol="1" spcCol="1270" anchor="ctr" anchorCtr="0">
              <a:noAutofit/>
            </a:bodyPr>
            <a:lstStyle/>
            <a:p>
              <a:pPr marL="0" lvl="0" indent="0" algn="ctr" defTabSz="4445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ko-KR" altLang="en-US" sz="1100" kern="1200"/>
            </a:p>
          </p:txBody>
        </p:sp>
        <p:sp>
          <p:nvSpPr>
            <p:cNvPr id="15" name="자유형: 도형 14">
              <a:extLst>
                <a:ext uri="{FF2B5EF4-FFF2-40B4-BE49-F238E27FC236}">
                  <a16:creationId xmlns:a16="http://schemas.microsoft.com/office/drawing/2014/main" id="{4C403E8D-959B-4411-AA44-6314496D44B5}"/>
                </a:ext>
              </a:extLst>
            </p:cNvPr>
            <p:cNvSpPr/>
            <p:nvPr/>
          </p:nvSpPr>
          <p:spPr>
            <a:xfrm>
              <a:off x="5362364" y="1413742"/>
              <a:ext cx="1842162" cy="1825026"/>
            </a:xfrm>
            <a:custGeom>
              <a:avLst/>
              <a:gdLst>
                <a:gd name="connsiteX0" fmla="*/ 0 w 1842162"/>
                <a:gd name="connsiteY0" fmla="*/ 912513 h 1825026"/>
                <a:gd name="connsiteX1" fmla="*/ 921081 w 1842162"/>
                <a:gd name="connsiteY1" fmla="*/ 0 h 1825026"/>
                <a:gd name="connsiteX2" fmla="*/ 1842162 w 1842162"/>
                <a:gd name="connsiteY2" fmla="*/ 912513 h 1825026"/>
                <a:gd name="connsiteX3" fmla="*/ 921081 w 1842162"/>
                <a:gd name="connsiteY3" fmla="*/ 1825026 h 1825026"/>
                <a:gd name="connsiteX4" fmla="*/ 0 w 1842162"/>
                <a:gd name="connsiteY4" fmla="*/ 912513 h 1825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42162" h="1825026">
                  <a:moveTo>
                    <a:pt x="0" y="912513"/>
                  </a:moveTo>
                  <a:cubicBezTo>
                    <a:pt x="0" y="408546"/>
                    <a:pt x="412382" y="0"/>
                    <a:pt x="921081" y="0"/>
                  </a:cubicBezTo>
                  <a:cubicBezTo>
                    <a:pt x="1429780" y="0"/>
                    <a:pt x="1842162" y="408546"/>
                    <a:pt x="1842162" y="912513"/>
                  </a:cubicBezTo>
                  <a:cubicBezTo>
                    <a:pt x="1842162" y="1416480"/>
                    <a:pt x="1429780" y="1825026"/>
                    <a:pt x="921081" y="1825026"/>
                  </a:cubicBezTo>
                  <a:cubicBezTo>
                    <a:pt x="412382" y="1825026"/>
                    <a:pt x="0" y="1416480"/>
                    <a:pt x="0" y="912513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7353344"/>
                <a:satOff val="-10228"/>
                <a:lumOff val="-3922"/>
                <a:alphaOff val="0"/>
              </a:schemeClr>
            </a:fillRef>
            <a:effectRef idx="0">
              <a:schemeClr val="accent5">
                <a:hueOff val="-7353344"/>
                <a:satOff val="-10228"/>
                <a:lumOff val="-392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86288" tIns="283779" rIns="286288" bIns="283779" numCol="1" spcCol="1270" anchor="ctr" anchorCtr="0">
              <a:noAutofit/>
            </a:bodyPr>
            <a:lstStyle/>
            <a:p>
              <a:pPr marL="0" lvl="0" indent="0" algn="ctr" defTabSz="577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ko-KR" altLang="en-US" sz="1600" kern="1200" dirty="0"/>
                <a:t>신소재공학</a:t>
              </a:r>
              <a:endParaRPr lang="en-US" altLang="ko-KR" sz="1600" kern="1200" dirty="0"/>
            </a:p>
            <a:p>
              <a:pPr marL="0" lvl="0" indent="0" algn="ctr" defTabSz="577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ko-KR" altLang="en-US" sz="1600" kern="1200" dirty="0"/>
                <a:t>융합전공 졸업</a:t>
              </a:r>
            </a:p>
          </p:txBody>
        </p:sp>
      </p:grpSp>
      <p:sp>
        <p:nvSpPr>
          <p:cNvPr id="33" name="줄무늬가 있는 오른쪽 화살표 32"/>
          <p:cNvSpPr/>
          <p:nvPr/>
        </p:nvSpPr>
        <p:spPr>
          <a:xfrm>
            <a:off x="7390996" y="1523274"/>
            <a:ext cx="1106501" cy="1605963"/>
          </a:xfrm>
          <a:prstGeom prst="stripedRightArrow">
            <a:avLst/>
          </a:prstGeom>
          <a:noFill/>
          <a:ln>
            <a:solidFill>
              <a:srgbClr val="00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모서리가 둥근 직사각형 33"/>
          <p:cNvSpPr/>
          <p:nvPr/>
        </p:nvSpPr>
        <p:spPr>
          <a:xfrm>
            <a:off x="8612758" y="1220655"/>
            <a:ext cx="2989089" cy="228624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schemeClr val="tx1"/>
                </a:solidFill>
              </a:rPr>
              <a:t>대학원진학</a:t>
            </a:r>
            <a:r>
              <a:rPr lang="en-US" altLang="ko-KR" sz="1400" dirty="0">
                <a:solidFill>
                  <a:schemeClr val="tx1"/>
                </a:solidFill>
              </a:rPr>
              <a:t>-</a:t>
            </a:r>
            <a:r>
              <a:rPr lang="ko-KR" altLang="en-US" sz="1400" dirty="0">
                <a:solidFill>
                  <a:schemeClr val="tx1"/>
                </a:solidFill>
              </a:rPr>
              <a:t>석사</a:t>
            </a:r>
            <a:r>
              <a:rPr lang="en-US" altLang="ko-KR" sz="1400" dirty="0">
                <a:solidFill>
                  <a:schemeClr val="tx1"/>
                </a:solidFill>
              </a:rPr>
              <a:t>/</a:t>
            </a:r>
            <a:r>
              <a:rPr lang="ko-KR" altLang="en-US" sz="1400" dirty="0">
                <a:solidFill>
                  <a:schemeClr val="tx1"/>
                </a:solidFill>
              </a:rPr>
              <a:t>박사</a:t>
            </a:r>
            <a:endParaRPr lang="en-US" altLang="ko-KR" sz="1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tx1"/>
                </a:solidFill>
              </a:rPr>
              <a:t>→ 국책연구소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기업체기술연구소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해외대학</a:t>
            </a:r>
            <a:r>
              <a:rPr lang="en-US" altLang="ko-KR" sz="1400" dirty="0">
                <a:solidFill>
                  <a:schemeClr val="tx1"/>
                </a:solidFill>
              </a:rPr>
              <a:t>/</a:t>
            </a:r>
            <a:r>
              <a:rPr lang="ko-KR" altLang="en-US" sz="1400" dirty="0">
                <a:solidFill>
                  <a:schemeClr val="tx1"/>
                </a:solidFill>
              </a:rPr>
              <a:t>연구소</a:t>
            </a:r>
            <a:endParaRPr lang="en-US" altLang="ko-KR" sz="14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schemeClr val="tx1"/>
                </a:solidFill>
              </a:rPr>
              <a:t>항공</a:t>
            </a:r>
            <a:r>
              <a:rPr lang="en-US" altLang="ko-KR" sz="1400" dirty="0">
                <a:solidFill>
                  <a:schemeClr val="tx1"/>
                </a:solidFill>
              </a:rPr>
              <a:t>/</a:t>
            </a:r>
            <a:r>
              <a:rPr lang="ko-KR" altLang="en-US" sz="1400" dirty="0">
                <a:solidFill>
                  <a:schemeClr val="tx1"/>
                </a:solidFill>
              </a:rPr>
              <a:t>기계</a:t>
            </a:r>
            <a:r>
              <a:rPr lang="en-US" altLang="ko-KR" sz="1400" dirty="0">
                <a:solidFill>
                  <a:schemeClr val="tx1"/>
                </a:solidFill>
              </a:rPr>
              <a:t>/</a:t>
            </a:r>
            <a:r>
              <a:rPr lang="ko-KR" altLang="en-US" sz="1400" dirty="0">
                <a:solidFill>
                  <a:schemeClr val="tx1"/>
                </a:solidFill>
              </a:rPr>
              <a:t>자동차</a:t>
            </a:r>
            <a:r>
              <a:rPr lang="en-US" altLang="ko-KR" sz="1400" dirty="0">
                <a:solidFill>
                  <a:schemeClr val="tx1"/>
                </a:solidFill>
              </a:rPr>
              <a:t>/</a:t>
            </a:r>
            <a:r>
              <a:rPr lang="ko-KR" altLang="en-US" sz="1400" dirty="0">
                <a:solidFill>
                  <a:schemeClr val="tx1"/>
                </a:solidFill>
              </a:rPr>
              <a:t>전자</a:t>
            </a:r>
            <a:r>
              <a:rPr lang="en-US" altLang="ko-KR" sz="1400" dirty="0">
                <a:solidFill>
                  <a:schemeClr val="tx1"/>
                </a:solidFill>
              </a:rPr>
              <a:t>/</a:t>
            </a:r>
            <a:r>
              <a:rPr lang="ko-KR" altLang="en-US" sz="1400" dirty="0">
                <a:solidFill>
                  <a:schemeClr val="tx1"/>
                </a:solidFill>
              </a:rPr>
              <a:t>전기</a:t>
            </a:r>
            <a:r>
              <a:rPr lang="en-US" altLang="ko-KR" sz="1400" dirty="0">
                <a:solidFill>
                  <a:schemeClr val="tx1"/>
                </a:solidFill>
              </a:rPr>
              <a:t>/</a:t>
            </a:r>
            <a:r>
              <a:rPr lang="ko-KR" altLang="en-US" sz="1400" dirty="0">
                <a:solidFill>
                  <a:schemeClr val="tx1"/>
                </a:solidFill>
              </a:rPr>
              <a:t>에너지</a:t>
            </a:r>
            <a:r>
              <a:rPr lang="en-US" altLang="ko-KR" sz="1400" dirty="0">
                <a:solidFill>
                  <a:schemeClr val="tx1"/>
                </a:solidFill>
              </a:rPr>
              <a:t>/</a:t>
            </a:r>
            <a:r>
              <a:rPr lang="ko-KR" altLang="en-US" sz="1400" dirty="0">
                <a:solidFill>
                  <a:schemeClr val="tx1"/>
                </a:solidFill>
              </a:rPr>
              <a:t>화학 산업 관련기업 취업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tx1"/>
                </a:solidFill>
              </a:rPr>
              <a:t>→ 제품생산공정관리</a:t>
            </a:r>
            <a:endParaRPr lang="en-US" altLang="ko-KR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2964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/>
          <p:cNvGrpSpPr/>
          <p:nvPr/>
        </p:nvGrpSpPr>
        <p:grpSpPr>
          <a:xfrm>
            <a:off x="0" y="-1"/>
            <a:ext cx="12192000" cy="1162052"/>
            <a:chOff x="0" y="-2"/>
            <a:chExt cx="12192000" cy="1347539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 rotWithShape="1">
            <a:blip r:embed="rId2"/>
            <a:srcRect l="5441" t="12555" r="186" b="25561"/>
            <a:stretch/>
          </p:blipFill>
          <p:spPr>
            <a:xfrm>
              <a:off x="0" y="-2"/>
              <a:ext cx="12192000" cy="1347539"/>
            </a:xfrm>
            <a:prstGeom prst="rect">
              <a:avLst/>
            </a:prstGeom>
          </p:spPr>
        </p:pic>
        <p:sp>
          <p:nvSpPr>
            <p:cNvPr id="5" name="직사각형 4"/>
            <p:cNvSpPr/>
            <p:nvPr/>
          </p:nvSpPr>
          <p:spPr>
            <a:xfrm>
              <a:off x="0" y="0"/>
              <a:ext cx="12192000" cy="1347537"/>
            </a:xfrm>
            <a:prstGeom prst="rect">
              <a:avLst/>
            </a:prstGeom>
            <a:solidFill>
              <a:srgbClr val="403688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09074" y="193007"/>
            <a:ext cx="111412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AI 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융합 신소재 전공 교과목 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0" y="6435809"/>
            <a:ext cx="12192000" cy="422191"/>
            <a:chOff x="0" y="6435809"/>
            <a:chExt cx="12192000" cy="422191"/>
          </a:xfrm>
        </p:grpSpPr>
        <p:sp>
          <p:nvSpPr>
            <p:cNvPr id="9" name="직사각형 8"/>
            <p:cNvSpPr/>
            <p:nvPr/>
          </p:nvSpPr>
          <p:spPr>
            <a:xfrm>
              <a:off x="0" y="6435809"/>
              <a:ext cx="12192000" cy="422191"/>
            </a:xfrm>
            <a:prstGeom prst="rect">
              <a:avLst/>
            </a:prstGeom>
            <a:solidFill>
              <a:srgbClr val="403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871" t="12280" r="1231" b="10765"/>
            <a:stretch/>
          </p:blipFill>
          <p:spPr>
            <a:xfrm>
              <a:off x="114300" y="6485820"/>
              <a:ext cx="1552575" cy="322168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2417345" y="6477627"/>
              <a:ext cx="71247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dirty="0">
                  <a:solidFill>
                    <a:schemeClr val="bg1"/>
                  </a:solidFill>
                  <a:latin typeface="Britannic Bold" panose="020B0903060703020204" pitchFamily="34" charset="0"/>
                </a:rPr>
                <a:t>Department of Materials Engineering</a:t>
              </a:r>
              <a:endParaRPr lang="ko-KR" altLang="en-US" sz="1600" dirty="0">
                <a:solidFill>
                  <a:schemeClr val="bg1"/>
                </a:solidFill>
                <a:latin typeface="Britannic Bold" panose="020B0903060703020204" pitchFamily="34" charset="0"/>
              </a:endParaRPr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8A33F-637B-459C-9433-775A5F8C9E16}" type="slidenum">
              <a:rPr lang="ko-KR" altLang="en-US" smtClean="0"/>
              <a:t>9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95ABBD13-A744-4786-944E-C7FCBEF128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350" y="1519761"/>
            <a:ext cx="7558730" cy="421009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493FBBB-9468-455B-9309-34B254C0797D}"/>
              </a:ext>
            </a:extLst>
          </p:cNvPr>
          <p:cNvSpPr txBox="1"/>
          <p:nvPr/>
        </p:nvSpPr>
        <p:spPr>
          <a:xfrm>
            <a:off x="7867650" y="1519761"/>
            <a:ext cx="4257675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교과목 이수 요령</a:t>
            </a:r>
            <a:endParaRPr lang="en-US" altLang="ko-KR" b="1" dirty="0">
              <a:solidFill>
                <a:srgbClr val="FF0000"/>
              </a:solidFill>
            </a:endParaRPr>
          </a:p>
          <a:p>
            <a:endParaRPr lang="en-US" altLang="ko-KR" b="1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/>
              <a:t>AI</a:t>
            </a:r>
            <a:r>
              <a:rPr lang="ko-KR" altLang="en-US" dirty="0"/>
              <a:t> 융합 신소재 전공은 신설전공으로</a:t>
            </a:r>
            <a:r>
              <a:rPr lang="en-US" altLang="ko-KR" dirty="0"/>
              <a:t>, </a:t>
            </a:r>
            <a:r>
              <a:rPr lang="ko-KR" altLang="en-US" dirty="0"/>
              <a:t>기존 이수학점은 해당 없음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/>
              <a:t>AI</a:t>
            </a:r>
            <a:r>
              <a:rPr lang="ko-KR" altLang="en-US" dirty="0"/>
              <a:t> 융합 신소재 전공 졸업요건은 </a:t>
            </a:r>
            <a:r>
              <a:rPr lang="ko-KR" altLang="en-US" dirty="0" err="1"/>
              <a:t>전공이수학점</a:t>
            </a:r>
            <a:r>
              <a:rPr lang="en-US" altLang="ko-KR" dirty="0"/>
              <a:t>(</a:t>
            </a:r>
            <a:r>
              <a:rPr lang="ko-KR" altLang="en-US" dirty="0"/>
              <a:t>전문교양 제외</a:t>
            </a:r>
            <a:r>
              <a:rPr lang="en-US" altLang="ko-KR" dirty="0"/>
              <a:t>)</a:t>
            </a:r>
            <a:r>
              <a:rPr lang="ko-KR" altLang="en-US" dirty="0"/>
              <a:t>은 </a:t>
            </a:r>
            <a:r>
              <a:rPr lang="en-US" altLang="ko-KR" dirty="0"/>
              <a:t>36</a:t>
            </a:r>
            <a:r>
              <a:rPr lang="ko-KR" altLang="en-US" dirty="0"/>
              <a:t>학점으로 구성함 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/>
              <a:t>SW</a:t>
            </a:r>
            <a:r>
              <a:rPr lang="ko-KR" altLang="en-US" dirty="0"/>
              <a:t>전공 학생은 융합기반</a:t>
            </a:r>
            <a:r>
              <a:rPr lang="en-US" altLang="ko-KR" dirty="0"/>
              <a:t>(</a:t>
            </a:r>
            <a:r>
              <a:rPr lang="ko-KR" altLang="en-US" dirty="0"/>
              <a:t>도메인</a:t>
            </a:r>
            <a:r>
              <a:rPr lang="en-US" altLang="ko-KR" dirty="0"/>
              <a:t>) </a:t>
            </a:r>
            <a:r>
              <a:rPr lang="ko-KR" altLang="en-US" dirty="0"/>
              <a:t>교과목 </a:t>
            </a:r>
            <a:r>
              <a:rPr lang="ko-KR" altLang="en-US" dirty="0" err="1"/>
              <a:t>중‘재료과학</a:t>
            </a:r>
            <a:r>
              <a:rPr lang="ko-KR" altLang="en-US" dirty="0"/>
              <a:t> </a:t>
            </a:r>
            <a:r>
              <a:rPr lang="en-US" altLang="ko-KR" dirty="0"/>
              <a:t>I’, ‘</a:t>
            </a:r>
            <a:r>
              <a:rPr lang="ko-KR" altLang="en-US" dirty="0"/>
              <a:t>재료과학 </a:t>
            </a:r>
            <a:r>
              <a:rPr lang="en-US" altLang="ko-KR" dirty="0"/>
              <a:t>II’</a:t>
            </a:r>
            <a:r>
              <a:rPr lang="ko-KR" altLang="en-US" dirty="0"/>
              <a:t>필수 이수 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/>
              <a:t>SW</a:t>
            </a:r>
            <a:r>
              <a:rPr lang="ko-KR" altLang="en-US" dirty="0"/>
              <a:t>전공 학생은 융합기반</a:t>
            </a:r>
            <a:r>
              <a:rPr lang="en-US" altLang="ko-KR" dirty="0"/>
              <a:t>(SW) </a:t>
            </a:r>
            <a:r>
              <a:rPr lang="ko-KR" altLang="en-US" dirty="0"/>
              <a:t>교과목 중‘</a:t>
            </a:r>
            <a:r>
              <a:rPr lang="en-US" altLang="ko-KR" dirty="0"/>
              <a:t>AI</a:t>
            </a:r>
            <a:r>
              <a:rPr lang="ko-KR" altLang="en-US" dirty="0"/>
              <a:t>프로그래밍’</a:t>
            </a:r>
            <a:r>
              <a:rPr lang="en-US" altLang="ko-KR" dirty="0"/>
              <a:t>, ‘</a:t>
            </a:r>
            <a:r>
              <a:rPr lang="ko-KR" altLang="en-US" dirty="0"/>
              <a:t>프로그래밍입문’</a:t>
            </a:r>
            <a:r>
              <a:rPr lang="en-US" altLang="ko-KR" dirty="0"/>
              <a:t>, ‘</a:t>
            </a:r>
            <a:r>
              <a:rPr lang="ko-KR" altLang="en-US" dirty="0" err="1"/>
              <a:t>데이터사이언스기초</a:t>
            </a:r>
            <a:r>
              <a:rPr lang="ko-KR" altLang="en-US" dirty="0"/>
              <a:t>’ 중 최소 </a:t>
            </a:r>
            <a:r>
              <a:rPr lang="en-US" altLang="ko-KR" dirty="0"/>
              <a:t>1</a:t>
            </a:r>
            <a:r>
              <a:rPr lang="ko-KR" altLang="en-US" dirty="0"/>
              <a:t>개 이상 필수 이수</a:t>
            </a:r>
          </a:p>
        </p:txBody>
      </p:sp>
    </p:spTree>
    <p:extLst>
      <p:ext uri="{BB962C8B-B14F-4D97-AF65-F5344CB8AC3E}">
        <p14:creationId xmlns:p14="http://schemas.microsoft.com/office/powerpoint/2010/main" val="6230674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/>
          <p:cNvGrpSpPr/>
          <p:nvPr/>
        </p:nvGrpSpPr>
        <p:grpSpPr>
          <a:xfrm>
            <a:off x="0" y="-1"/>
            <a:ext cx="12192000" cy="1162052"/>
            <a:chOff x="0" y="-2"/>
            <a:chExt cx="12192000" cy="1347539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 rotWithShape="1">
            <a:blip r:embed="rId2"/>
            <a:srcRect l="5441" t="12555" r="186" b="25561"/>
            <a:stretch/>
          </p:blipFill>
          <p:spPr>
            <a:xfrm>
              <a:off x="0" y="-2"/>
              <a:ext cx="12192000" cy="1347539"/>
            </a:xfrm>
            <a:prstGeom prst="rect">
              <a:avLst/>
            </a:prstGeom>
          </p:spPr>
        </p:pic>
        <p:sp>
          <p:nvSpPr>
            <p:cNvPr id="5" name="직사각형 4"/>
            <p:cNvSpPr/>
            <p:nvPr/>
          </p:nvSpPr>
          <p:spPr>
            <a:xfrm>
              <a:off x="0" y="0"/>
              <a:ext cx="12192000" cy="1347537"/>
            </a:xfrm>
            <a:prstGeom prst="rect">
              <a:avLst/>
            </a:prstGeom>
            <a:solidFill>
              <a:srgbClr val="403688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09074" y="193007"/>
            <a:ext cx="111412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신소재공학 </a:t>
            </a:r>
            <a:r>
              <a:rPr lang="ko-KR" altLang="en-US" sz="4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심화전공</a:t>
            </a:r>
            <a:r>
              <a:rPr lang="ko-KR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–</a:t>
            </a:r>
            <a:r>
              <a:rPr lang="ko-KR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취업 대상 기업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0" y="6435809"/>
            <a:ext cx="12192000" cy="422191"/>
            <a:chOff x="0" y="6435809"/>
            <a:chExt cx="12192000" cy="422191"/>
          </a:xfrm>
        </p:grpSpPr>
        <p:sp>
          <p:nvSpPr>
            <p:cNvPr id="9" name="직사각형 8"/>
            <p:cNvSpPr/>
            <p:nvPr/>
          </p:nvSpPr>
          <p:spPr>
            <a:xfrm>
              <a:off x="0" y="6435809"/>
              <a:ext cx="12192000" cy="422191"/>
            </a:xfrm>
            <a:prstGeom prst="rect">
              <a:avLst/>
            </a:prstGeom>
            <a:solidFill>
              <a:srgbClr val="403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871" t="12280" r="1231" b="10765"/>
            <a:stretch/>
          </p:blipFill>
          <p:spPr>
            <a:xfrm>
              <a:off x="114300" y="6485820"/>
              <a:ext cx="1552575" cy="322168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2417345" y="6477627"/>
              <a:ext cx="71247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dirty="0">
                  <a:solidFill>
                    <a:schemeClr val="bg1"/>
                  </a:solidFill>
                  <a:latin typeface="Britannic Bold" panose="020B0903060703020204" pitchFamily="34" charset="0"/>
                </a:rPr>
                <a:t>Department of Materials Engineering</a:t>
              </a:r>
              <a:endParaRPr lang="ko-KR" altLang="en-US" sz="1600" dirty="0">
                <a:solidFill>
                  <a:schemeClr val="bg1"/>
                </a:solidFill>
                <a:latin typeface="Britannic Bold" panose="020B0903060703020204" pitchFamily="34" charset="0"/>
              </a:endParaRPr>
            </a:p>
          </p:txBody>
        </p:sp>
      </p:grp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11376212" y="6492875"/>
            <a:ext cx="508530" cy="365125"/>
          </a:xfrm>
        </p:spPr>
        <p:txBody>
          <a:bodyPr/>
          <a:lstStyle/>
          <a:p>
            <a:fld id="{4A18A33F-637B-459C-9433-775A5F8C9E16}" type="slidenum">
              <a:rPr lang="ko-KR" altLang="en-US" smtClean="0"/>
              <a:t>10</a:t>
            </a:fld>
            <a:endParaRPr lang="ko-KR" altLang="en-US" dirty="0"/>
          </a:p>
        </p:txBody>
      </p:sp>
      <p:grpSp>
        <p:nvGrpSpPr>
          <p:cNvPr id="2" name="그룹 1"/>
          <p:cNvGrpSpPr/>
          <p:nvPr/>
        </p:nvGrpSpPr>
        <p:grpSpPr>
          <a:xfrm>
            <a:off x="114300" y="1253580"/>
            <a:ext cx="11963399" cy="5090700"/>
            <a:chOff x="114300" y="1253580"/>
            <a:chExt cx="11963399" cy="5090700"/>
          </a:xfrm>
        </p:grpSpPr>
        <p:pic>
          <p:nvPicPr>
            <p:cNvPr id="32" name="그림 31"/>
            <p:cNvPicPr>
              <a:picLocks noChangeAspect="1"/>
            </p:cNvPicPr>
            <p:nvPr/>
          </p:nvPicPr>
          <p:blipFill rotWithShape="1">
            <a:blip r:embed="rId4"/>
            <a:srcRect t="14732" b="16964"/>
            <a:stretch/>
          </p:blipFill>
          <p:spPr>
            <a:xfrm>
              <a:off x="163441" y="5013359"/>
              <a:ext cx="1824467" cy="1246177"/>
            </a:xfrm>
            <a:prstGeom prst="rect">
              <a:avLst/>
            </a:prstGeom>
          </p:spPr>
        </p:pic>
        <p:pic>
          <p:nvPicPr>
            <p:cNvPr id="23" name="그림 2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538882" y="3828655"/>
              <a:ext cx="1493616" cy="879101"/>
            </a:xfrm>
            <a:prstGeom prst="rect">
              <a:avLst/>
            </a:prstGeom>
          </p:spPr>
        </p:pic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499947" y="3001997"/>
              <a:ext cx="1414527" cy="661634"/>
            </a:xfrm>
            <a:prstGeom prst="rect">
              <a:avLst/>
            </a:prstGeom>
          </p:spPr>
        </p:pic>
        <p:pic>
          <p:nvPicPr>
            <p:cNvPr id="26" name="그림 25"/>
            <p:cNvPicPr>
              <a:picLocks noChangeAspect="1"/>
            </p:cNvPicPr>
            <p:nvPr/>
          </p:nvPicPr>
          <p:blipFill rotWithShape="1">
            <a:blip r:embed="rId7"/>
            <a:srcRect l="6470" t="12814" r="10321" b="10552"/>
            <a:stretch/>
          </p:blipFill>
          <p:spPr>
            <a:xfrm>
              <a:off x="6379821" y="1996758"/>
              <a:ext cx="2104581" cy="825061"/>
            </a:xfrm>
            <a:prstGeom prst="rect">
              <a:avLst/>
            </a:prstGeom>
          </p:spPr>
        </p:pic>
        <p:pic>
          <p:nvPicPr>
            <p:cNvPr id="28" name="그림 27"/>
            <p:cNvPicPr>
              <a:picLocks noChangeAspect="1"/>
            </p:cNvPicPr>
            <p:nvPr/>
          </p:nvPicPr>
          <p:blipFill rotWithShape="1">
            <a:blip r:embed="rId8"/>
            <a:srcRect l="14445" t="37143" r="15139" b="38857"/>
            <a:stretch/>
          </p:blipFill>
          <p:spPr>
            <a:xfrm>
              <a:off x="8130180" y="3156617"/>
              <a:ext cx="2008133" cy="332708"/>
            </a:xfrm>
            <a:prstGeom prst="rect">
              <a:avLst/>
            </a:prstGeom>
          </p:spPr>
        </p:pic>
        <p:pic>
          <p:nvPicPr>
            <p:cNvPr id="29" name="그림 28"/>
            <p:cNvPicPr>
              <a:picLocks noChangeAspect="1"/>
            </p:cNvPicPr>
            <p:nvPr/>
          </p:nvPicPr>
          <p:blipFill rotWithShape="1">
            <a:blip r:embed="rId9"/>
            <a:srcRect l="8000" t="26111" r="6444" b="30889"/>
            <a:stretch/>
          </p:blipFill>
          <p:spPr>
            <a:xfrm>
              <a:off x="8673427" y="2050532"/>
              <a:ext cx="1402305" cy="704795"/>
            </a:xfrm>
            <a:prstGeom prst="rect">
              <a:avLst/>
            </a:prstGeom>
          </p:spPr>
        </p:pic>
        <p:pic>
          <p:nvPicPr>
            <p:cNvPr id="30" name="그림 29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0499947" y="2050532"/>
              <a:ext cx="1244484" cy="746691"/>
            </a:xfrm>
            <a:prstGeom prst="rect">
              <a:avLst/>
            </a:prstGeom>
          </p:spPr>
        </p:pic>
        <p:pic>
          <p:nvPicPr>
            <p:cNvPr id="33" name="그림 32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0408449" y="5234231"/>
              <a:ext cx="1524607" cy="594676"/>
            </a:xfrm>
            <a:prstGeom prst="rect">
              <a:avLst/>
            </a:prstGeom>
          </p:spPr>
        </p:pic>
        <p:pic>
          <p:nvPicPr>
            <p:cNvPr id="35" name="그림 34"/>
            <p:cNvPicPr>
              <a:picLocks noChangeAspect="1"/>
            </p:cNvPicPr>
            <p:nvPr/>
          </p:nvPicPr>
          <p:blipFill rotWithShape="1">
            <a:blip r:embed="rId12"/>
            <a:srcRect l="13221" t="25240" r="13461" b="35817"/>
            <a:stretch/>
          </p:blipFill>
          <p:spPr>
            <a:xfrm>
              <a:off x="2716818" y="3287902"/>
              <a:ext cx="878437" cy="466579"/>
            </a:xfrm>
            <a:prstGeom prst="rect">
              <a:avLst/>
            </a:prstGeom>
          </p:spPr>
        </p:pic>
        <p:pic>
          <p:nvPicPr>
            <p:cNvPr id="3074" name="Picture 2" descr="Image result for posco"/>
            <p:cNvPicPr>
              <a:picLocks noChangeAspect="1" noChangeArrowheads="1"/>
            </p:cNvPicPr>
            <p:nvPr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9613" b="33880"/>
            <a:stretch/>
          </p:blipFill>
          <p:spPr bwMode="auto">
            <a:xfrm>
              <a:off x="346259" y="2967902"/>
              <a:ext cx="1753101" cy="640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2370706" y="4243773"/>
              <a:ext cx="1710618" cy="570206"/>
            </a:xfrm>
            <a:prstGeom prst="rect">
              <a:avLst/>
            </a:prstGeom>
          </p:spPr>
        </p:pic>
        <p:pic>
          <p:nvPicPr>
            <p:cNvPr id="3082" name="Picture 10" descr="Image result for KCC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50339" y="3999730"/>
              <a:ext cx="976276" cy="5369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그림 15"/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8576942" y="4992817"/>
              <a:ext cx="1396464" cy="937772"/>
            </a:xfrm>
            <a:prstGeom prst="rect">
              <a:avLst/>
            </a:prstGeom>
          </p:spPr>
        </p:pic>
        <p:pic>
          <p:nvPicPr>
            <p:cNvPr id="18" name="그림 17"/>
            <p:cNvPicPr>
              <a:picLocks noChangeAspect="1"/>
            </p:cNvPicPr>
            <p:nvPr/>
          </p:nvPicPr>
          <p:blipFill rotWithShape="1">
            <a:blip r:embed="rId17"/>
            <a:srcRect l="15501" t="24561" r="18333" b="27777"/>
            <a:stretch/>
          </p:blipFill>
          <p:spPr>
            <a:xfrm>
              <a:off x="4440775" y="3953993"/>
              <a:ext cx="1400175" cy="574883"/>
            </a:xfrm>
            <a:prstGeom prst="rect">
              <a:avLst/>
            </a:prstGeom>
          </p:spPr>
        </p:pic>
        <p:pic>
          <p:nvPicPr>
            <p:cNvPr id="19" name="그림 18"/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3931481" y="5657443"/>
              <a:ext cx="1840472" cy="401557"/>
            </a:xfrm>
            <a:prstGeom prst="rect">
              <a:avLst/>
            </a:prstGeom>
          </p:spPr>
        </p:pic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19"/>
            <a:srcRect t="26729" b="26101"/>
            <a:stretch/>
          </p:blipFill>
          <p:spPr>
            <a:xfrm>
              <a:off x="6231129" y="5259181"/>
              <a:ext cx="2174877" cy="512943"/>
            </a:xfrm>
            <a:prstGeom prst="rect">
              <a:avLst/>
            </a:prstGeom>
          </p:spPr>
        </p:pic>
        <p:pic>
          <p:nvPicPr>
            <p:cNvPr id="21" name="그림 20"/>
            <p:cNvPicPr>
              <a:picLocks noChangeAspect="1"/>
            </p:cNvPicPr>
            <p:nvPr/>
          </p:nvPicPr>
          <p:blipFill rotWithShape="1">
            <a:blip r:embed="rId20"/>
            <a:srcRect l="20155" t="36046" r="20155" b="36822"/>
            <a:stretch/>
          </p:blipFill>
          <p:spPr>
            <a:xfrm>
              <a:off x="697754" y="4585701"/>
              <a:ext cx="1610017" cy="731826"/>
            </a:xfrm>
            <a:prstGeom prst="rect">
              <a:avLst/>
            </a:prstGeom>
          </p:spPr>
        </p:pic>
        <p:grpSp>
          <p:nvGrpSpPr>
            <p:cNvPr id="27" name="그룹 26"/>
            <p:cNvGrpSpPr/>
            <p:nvPr/>
          </p:nvGrpSpPr>
          <p:grpSpPr>
            <a:xfrm>
              <a:off x="114300" y="1253580"/>
              <a:ext cx="5886902" cy="5090700"/>
              <a:chOff x="114300" y="1253580"/>
              <a:chExt cx="5886902" cy="5090700"/>
            </a:xfrm>
          </p:grpSpPr>
          <p:sp>
            <p:nvSpPr>
              <p:cNvPr id="22" name="직사각형 21"/>
              <p:cNvSpPr/>
              <p:nvPr/>
            </p:nvSpPr>
            <p:spPr>
              <a:xfrm>
                <a:off x="114300" y="1253580"/>
                <a:ext cx="5865395" cy="587187"/>
              </a:xfrm>
              <a:prstGeom prst="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" name="직사각형 5"/>
              <p:cNvSpPr/>
              <p:nvPr/>
            </p:nvSpPr>
            <p:spPr>
              <a:xfrm>
                <a:off x="114300" y="1283234"/>
                <a:ext cx="5886902" cy="5061046"/>
              </a:xfrm>
              <a:prstGeom prst="rect">
                <a:avLst/>
              </a:prstGeom>
              <a:noFill/>
              <a:ln w="76200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97520" y="1312072"/>
                <a:ext cx="56797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2400" b="1" dirty="0">
                    <a:solidFill>
                      <a:schemeClr val="bg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rPr>
                  <a:t>신소재 트랙</a:t>
                </a:r>
              </a:p>
            </p:txBody>
          </p:sp>
        </p:grpSp>
        <p:grpSp>
          <p:nvGrpSpPr>
            <p:cNvPr id="39" name="그룹 38"/>
            <p:cNvGrpSpPr/>
            <p:nvPr/>
          </p:nvGrpSpPr>
          <p:grpSpPr>
            <a:xfrm>
              <a:off x="6190796" y="1258572"/>
              <a:ext cx="5886903" cy="5085708"/>
              <a:chOff x="114299" y="1253580"/>
              <a:chExt cx="5886903" cy="5085708"/>
            </a:xfrm>
          </p:grpSpPr>
          <p:sp>
            <p:nvSpPr>
              <p:cNvPr id="40" name="직사각형 39"/>
              <p:cNvSpPr/>
              <p:nvPr/>
            </p:nvSpPr>
            <p:spPr>
              <a:xfrm>
                <a:off x="114300" y="1253580"/>
                <a:ext cx="5865395" cy="587187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1" name="직사각형 40"/>
              <p:cNvSpPr/>
              <p:nvPr/>
            </p:nvSpPr>
            <p:spPr>
              <a:xfrm>
                <a:off x="114299" y="1283234"/>
                <a:ext cx="5886903" cy="5056054"/>
              </a:xfrm>
              <a:prstGeom prst="rect">
                <a:avLst/>
              </a:prstGeom>
              <a:noFill/>
              <a:ln w="76200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201013" y="1312072"/>
                <a:ext cx="565527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400" b="1" dirty="0">
                    <a:solidFill>
                      <a:schemeClr val="bg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rPr>
                  <a:t>AI </a:t>
                </a:r>
                <a:r>
                  <a:rPr lang="ko-KR" altLang="en-US" sz="2400" b="1" dirty="0">
                    <a:solidFill>
                      <a:schemeClr val="bg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rPr>
                  <a:t>융합 신소재 트랙</a:t>
                </a:r>
              </a:p>
            </p:txBody>
          </p:sp>
        </p:grp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20632" y="3697412"/>
              <a:ext cx="1171724" cy="1171724"/>
            </a:xfrm>
            <a:prstGeom prst="rect">
              <a:avLst/>
            </a:prstGeom>
          </p:spPr>
        </p:pic>
        <p:pic>
          <p:nvPicPr>
            <p:cNvPr id="38" name="그림 37"/>
            <p:cNvPicPr>
              <a:picLocks noChangeAspect="1"/>
            </p:cNvPicPr>
            <p:nvPr/>
          </p:nvPicPr>
          <p:blipFill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314" b="156"/>
            <a:stretch/>
          </p:blipFill>
          <p:spPr>
            <a:xfrm>
              <a:off x="4475717" y="4841943"/>
              <a:ext cx="1267668" cy="533782"/>
            </a:xfrm>
            <a:prstGeom prst="rect">
              <a:avLst/>
            </a:prstGeom>
          </p:spPr>
        </p:pic>
        <p:pic>
          <p:nvPicPr>
            <p:cNvPr id="44" name="그림 43"/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3376" y="3137960"/>
              <a:ext cx="1679778" cy="389708"/>
            </a:xfrm>
            <a:prstGeom prst="rect">
              <a:avLst/>
            </a:prstGeom>
          </p:spPr>
        </p:pic>
        <p:pic>
          <p:nvPicPr>
            <p:cNvPr id="45" name="그림 44"/>
            <p:cNvPicPr>
              <a:picLocks noChangeAspect="1"/>
            </p:cNvPicPr>
            <p:nvPr/>
          </p:nvPicPr>
          <p:blipFill rotWithShape="1">
            <a:blip r:embed="rId24"/>
            <a:srcRect l="6750" t="40667" r="6500" b="39000"/>
            <a:stretch/>
          </p:blipFill>
          <p:spPr>
            <a:xfrm>
              <a:off x="197519" y="2292584"/>
              <a:ext cx="2050580" cy="360476"/>
            </a:xfrm>
            <a:prstGeom prst="rect">
              <a:avLst/>
            </a:prstGeom>
          </p:spPr>
        </p:pic>
        <p:pic>
          <p:nvPicPr>
            <p:cNvPr id="46" name="그림 45"/>
            <p:cNvPicPr>
              <a:picLocks noChangeAspect="1"/>
            </p:cNvPicPr>
            <p:nvPr/>
          </p:nvPicPr>
          <p:blipFill rotWithShape="1">
            <a:blip r:embed="rId25"/>
            <a:srcRect l="11922" t="13529" r="11924" b="12353"/>
            <a:stretch/>
          </p:blipFill>
          <p:spPr>
            <a:xfrm>
              <a:off x="2307771" y="2031846"/>
              <a:ext cx="1370210" cy="871952"/>
            </a:xfrm>
            <a:prstGeom prst="rect">
              <a:avLst/>
            </a:prstGeom>
          </p:spPr>
        </p:pic>
        <p:pic>
          <p:nvPicPr>
            <p:cNvPr id="47" name="그림 46"/>
            <p:cNvPicPr>
              <a:picLocks noChangeAspect="1"/>
            </p:cNvPicPr>
            <p:nvPr/>
          </p:nvPicPr>
          <p:blipFill>
            <a:blip r:embed="rId26"/>
            <a:stretch>
              <a:fillRect/>
            </a:stretch>
          </p:blipFill>
          <p:spPr>
            <a:xfrm>
              <a:off x="3716037" y="2086349"/>
              <a:ext cx="2183376" cy="748586"/>
            </a:xfrm>
            <a:prstGeom prst="rect">
              <a:avLst/>
            </a:prstGeom>
          </p:spPr>
        </p:pic>
        <p:pic>
          <p:nvPicPr>
            <p:cNvPr id="48" name="그림 47"/>
            <p:cNvPicPr>
              <a:picLocks noChangeAspect="1"/>
            </p:cNvPicPr>
            <p:nvPr/>
          </p:nvPicPr>
          <p:blipFill>
            <a:blip r:embed="rId27"/>
            <a:stretch>
              <a:fillRect/>
            </a:stretch>
          </p:blipFill>
          <p:spPr>
            <a:xfrm>
              <a:off x="4353129" y="3233099"/>
              <a:ext cx="1262179" cy="391802"/>
            </a:xfrm>
            <a:prstGeom prst="rect">
              <a:avLst/>
            </a:prstGeom>
          </p:spPr>
        </p:pic>
      </p:grpSp>
      <p:pic>
        <p:nvPicPr>
          <p:cNvPr id="43" name="그림 42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163441" y="3860889"/>
            <a:ext cx="1968098" cy="495283"/>
          </a:xfrm>
          <a:prstGeom prst="rect">
            <a:avLst/>
          </a:prstGeom>
        </p:spPr>
      </p:pic>
      <p:pic>
        <p:nvPicPr>
          <p:cNvPr id="53" name="그림 52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2226663" y="5591907"/>
            <a:ext cx="1438275" cy="40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1522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3" panose="05040102010807070707" pitchFamily="18" charset="2"/>
              <a:buNone/>
            </a:pPr>
            <a:endParaRPr lang="en-US" altLang="ko-KR"/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ko-KR"/>
          </a:p>
          <a:p>
            <a:pPr eaLnBrk="1" hangingPunct="1"/>
            <a:endParaRPr lang="en-US" altLang="ko-KR"/>
          </a:p>
          <a:p>
            <a:pPr eaLnBrk="1" hangingPunct="1"/>
            <a:endParaRPr lang="ko-KR" altLang="en-US"/>
          </a:p>
        </p:txBody>
      </p:sp>
      <p:pic>
        <p:nvPicPr>
          <p:cNvPr id="1028" name="Picture 4" descr="Image result for 질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311" y="560842"/>
            <a:ext cx="5238750" cy="523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thank yo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7061" y="4173221"/>
            <a:ext cx="4684939" cy="2684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8A33F-637B-459C-9433-775A5F8C9E16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1100625"/>
      </p:ext>
    </p:extLst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415</ep:Words>
  <ep:PresentationFormat>와이드스크린</ep:PresentationFormat>
  <ep:Paragraphs>46</ep:Paragraphs>
  <ep:Slides>11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ep:HeadingPairs>
  <ep:TitlesOfParts>
    <vt:vector size="12" baseType="lpstr">
      <vt:lpstr>Office 테마</vt:lpstr>
      <vt:lpstr>신소재공학과 전공소개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2018-02-22T02:02:09.000</dcterms:created>
  <dc:creator>Do-Kyun Kwon</dc:creator>
  <cp:lastModifiedBy>user</cp:lastModifiedBy>
  <dcterms:modified xsi:type="dcterms:W3CDTF">2021-08-05T03:24:44.875</dcterms:modified>
  <cp:revision>127</cp:revision>
  <dc:title>PowerPoint 프레젠테이션</dc:title>
  <cp:version/>
</cp:coreProperties>
</file>